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327" r:id="rId2"/>
    <p:sldId id="258" r:id="rId3"/>
    <p:sldId id="259" r:id="rId4"/>
    <p:sldId id="338" r:id="rId5"/>
    <p:sldId id="345" r:id="rId6"/>
    <p:sldId id="339" r:id="rId7"/>
    <p:sldId id="341" r:id="rId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66FF"/>
    <a:srgbClr val="66FFFF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94" autoAdjust="0"/>
    <p:restoredTop sz="94628" autoAdjust="0"/>
  </p:normalViewPr>
  <p:slideViewPr>
    <p:cSldViewPr>
      <p:cViewPr>
        <p:scale>
          <a:sx n="100" d="100"/>
          <a:sy n="100" d="100"/>
        </p:scale>
        <p:origin x="-12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6EAD01-3B76-4666-A713-5EC2E5B1F83C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90ACA5-EC19-4351-85F0-3D2586E47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D3519F-A058-4F7F-AB4D-ED9D58EC2A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  <p:sp>
        <p:nvSpPr>
          <p:cNvPr id="15364" name="Дата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46DF-F1D8-482A-A24B-8D84866108B2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A9FB1-D9B1-4E7F-9B9E-93E617001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FAC40-6D87-4700-A4F1-1AF3526C890F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A9A46-EEA2-4FA0-847A-B95C1A092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0E5D7-90E0-44DB-B67A-C7CF08F8E692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DF1B-A657-4E23-917E-6E9ABF0C0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7DF84-5BC2-4E4F-873A-30B8FBA58B23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815F1-01D6-4622-8434-C66CF0FEF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43DD-A42D-447E-8BC6-96E14D2AE6D9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FB69-0958-4787-A030-0FA44F364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1F9D-3D30-4386-BE06-5600083151C1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037F8-4B95-4800-9453-2109EBB50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57716-D4E3-41E5-8D02-9939F4EF47BA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58814-9690-4BA3-9593-6D4D2F222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E831-15B8-4F1F-8E45-E9F14E278AF9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3D324-C3D8-436A-8B44-8E982FD72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783AC-7195-457B-99DB-D285FA042258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D591-AF08-43AB-B3F6-94EA633EB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FB5BC-FB7F-4E2E-B325-A10FB9B3657B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0B4F7-DF24-4F64-B759-54EF7E995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69A6C9-150A-417D-89F5-68FA45130043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70C944-36AA-4872-9581-C91F8E3E3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84" r:id="rId8"/>
    <p:sldLayoutId id="2147483676" r:id="rId9"/>
    <p:sldLayoutId id="214748367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Заставка (темная) Циолковский и Гагарин.png"/>
          <p:cNvPicPr>
            <a:picLocks noChangeAspect="1"/>
          </p:cNvPicPr>
          <p:nvPr/>
        </p:nvPicPr>
        <p:blipFill>
          <a:blip r:embed="rId3">
            <a:lum bright="8000" contrast="44000"/>
          </a:blip>
          <a:srcRect/>
          <a:stretch>
            <a:fillRect/>
          </a:stretch>
        </p:blipFill>
        <p:spPr bwMode="auto">
          <a:xfrm>
            <a:off x="-36513" y="285750"/>
            <a:ext cx="9180513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0" y="1557338"/>
            <a:ext cx="91440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accent2"/>
            </a:outerShdw>
          </a:effectLst>
        </p:spPr>
        <p:txBody>
          <a:bodyPr lIns="89319" tIns="44659" rIns="89319" bIns="4465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+mn-lt"/>
              </a:rPr>
              <a:t>      </a:t>
            </a:r>
            <a:r>
              <a:rPr lang="ru-RU" sz="4000" dirty="0">
                <a:solidFill>
                  <a:srgbClr val="FFFF00"/>
                </a:solidFill>
                <a:latin typeface="+mn-lt"/>
              </a:rPr>
              <a:t>Гео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дезическая инфраструктура кадастра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 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428625" y="642938"/>
            <a:ext cx="8391525" cy="602615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 Все координатные определения  в стране проводятся на     основе государственных систем координат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 Системы координат: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                               1942г. (СК-42, СК-63)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                               2000г. (СК-95, ПЗ-90)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			                  2017г. (ГСК-2011, ПЗ.90.11)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 СК-42, СК-63, СК-95  закреплены на земле    320 тыс. пунктов.  Их содержание дорого.</a:t>
            </a:r>
          </a:p>
        </p:txBody>
      </p:sp>
      <p:pic>
        <p:nvPicPr>
          <p:cNvPr id="15362" name="Рисунок 58" descr="роскосмос с тенью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77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9" descr="Логотип РЕКОД с тенью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0" y="142875"/>
            <a:ext cx="8786813" cy="50006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Системы координат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179388" y="1125538"/>
            <a:ext cx="8786812" cy="5446712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Геоцентрическая система координат ГСК - 2011   	утверждена пост. Правительства РФ         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от 28.12.2012 г. № 1463. </a:t>
            </a:r>
            <a:endParaRPr lang="ru-RU" sz="1600" dirty="0" smtClean="0"/>
          </a:p>
          <a:p>
            <a:pPr marL="0" indent="457200" algn="just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Закреплена на земле:</a:t>
            </a:r>
          </a:p>
          <a:p>
            <a:pPr marL="0" indent="457200" algn="just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54 пунктов ФАГС</a:t>
            </a:r>
          </a:p>
          <a:p>
            <a:pPr marL="0" indent="457200" algn="just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326 пунктов ВГС</a:t>
            </a:r>
          </a:p>
          <a:p>
            <a:pPr marL="0" indent="457200" algn="just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4224 пунктов   СГС</a:t>
            </a:r>
          </a:p>
          <a:p>
            <a:pPr marL="0" indent="457200" algn="just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Точность ГСК-2011: СКО взаимного положения пунктов ФАГС, ВГС, СГС – первые единицы сантиметров.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 eaLnBrk="1" hangingPunct="1">
              <a:buFont typeface="Wingdings 2" pitchFamily="18" charset="2"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 eaLnBrk="1" hangingPunct="1">
              <a:buFont typeface="Wingdings 2" pitchFamily="18" charset="2"/>
              <a:buNone/>
              <a:defRPr/>
            </a:pPr>
            <a:endParaRPr lang="ru-RU" sz="2200" b="1" u="sng" dirty="0" smtClean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Рисунок 58" descr="роскосмос с тенью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77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9" descr="Логотип РЕКОД с тенью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3675" y="-26988"/>
            <a:ext cx="12954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0" y="142875"/>
            <a:ext cx="8786813" cy="500063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Характеристика ГСК-2011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Местные системы координат (МСК)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389937" cy="438943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Координатная основа МСК:  </a:t>
            </a: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СК-42 (СК-63)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Закреплена на земле центрами 320 тыс. пунктов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 СКО взаимного положения на уровне 5-100 см.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Только в 5 регионах основой МСК явл. СК-95!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 Требования кадастра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: Координирование углов зем. участков и объектов – на уровне 5 см.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 Нужна другая координатная основа!!!</a:t>
            </a:r>
          </a:p>
        </p:txBody>
      </p:sp>
      <p:pic>
        <p:nvPicPr>
          <p:cNvPr id="17411" name="Рисунок 58" descr="роскосмос с тенью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77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9" descr="Логотип РЕКОД с тенью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3675" y="-26988"/>
            <a:ext cx="12954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Режимные ограничения</a:t>
            </a:r>
          </a:p>
        </p:txBody>
      </p:sp>
      <p:pic>
        <p:nvPicPr>
          <p:cNvPr id="18434" name="Рисунок 58" descr="роскосмос с тенью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77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9" descr="Логотип РЕКОД с тенью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3675" y="-26988"/>
            <a:ext cx="12954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Содержимое 5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38725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Координаты пунктов в СК-95, ГСК-2011- секретно (списки до 9 пунктов - несекретно), 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 ряде МСК – секретно или для служебного пользования,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параметры перехода  от СК-95, ГСК-2011 к МСК – секретно.</a:t>
            </a:r>
          </a:p>
          <a:p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Неудобно!!! Нужно менять ситуацию!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229600" cy="571500"/>
          </a:xfrm>
        </p:spPr>
        <p:txBody>
          <a:bodyPr anchor="ctr"/>
          <a:lstStyle/>
          <a:p>
            <a:pPr algn="ctr"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Что делать?</a:t>
            </a:r>
          </a:p>
        </p:txBody>
      </p:sp>
      <p:pic>
        <p:nvPicPr>
          <p:cNvPr id="19458" name="Рисунок 58" descr="роскосмос с тенью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5875"/>
            <a:ext cx="6477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9" descr="Логотип РЕКОД с тенью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3675" y="-26988"/>
            <a:ext cx="12954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Содержимое 5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389438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1. В кадастре перейти на спутниковые технологии с опорой на ГСК-2011 (ФАГС, ВГС, СГС) без создания плотных сетей в МСК.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2. Оставить в употреблении (на переходный период) МСК  и плотные сети на основе СК-42 (СК-63). Кому потребуется, пусть пересчитывает координаты в СК-95 или ГСК-2011.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3. Ослабить режимные ограничения.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6500812" cy="654050"/>
          </a:xfrm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Рисунок 58" descr="роскосмос с тенью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77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9" descr="Логотип РЕКОД с тенью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3675" y="-26988"/>
            <a:ext cx="12954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2737</TotalTime>
  <Words>210</Words>
  <Application>Microsoft Office PowerPoint</Application>
  <PresentationFormat>Экран (4:3)</PresentationFormat>
  <Paragraphs>37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Constantia</vt:lpstr>
      <vt:lpstr>Wingdings 2</vt:lpstr>
      <vt:lpstr>Times New Roman</vt:lpstr>
      <vt:lpstr>Поток</vt:lpstr>
      <vt:lpstr>Поток</vt:lpstr>
      <vt:lpstr>Поток</vt:lpstr>
      <vt:lpstr>Слайд 1</vt:lpstr>
      <vt:lpstr>Слайд 2</vt:lpstr>
      <vt:lpstr>Слайд 3</vt:lpstr>
      <vt:lpstr>Местные системы координат (МСК)</vt:lpstr>
      <vt:lpstr>Режимные ограничения</vt:lpstr>
      <vt:lpstr>Что делать?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dkrivdin</dc:creator>
  <cp:lastModifiedBy>user</cp:lastModifiedBy>
  <cp:revision>245</cp:revision>
  <dcterms:created xsi:type="dcterms:W3CDTF">2012-10-11T04:39:57Z</dcterms:created>
  <dcterms:modified xsi:type="dcterms:W3CDTF">2015-09-28T12:13:49Z</dcterms:modified>
</cp:coreProperties>
</file>