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6" r:id="rId4"/>
    <p:sldId id="275" r:id="rId5"/>
    <p:sldId id="274" r:id="rId6"/>
    <p:sldId id="278" r:id="rId7"/>
    <p:sldId id="265" r:id="rId8"/>
    <p:sldId id="279" r:id="rId9"/>
    <p:sldId id="269" r:id="rId10"/>
    <p:sldId id="270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EE1A9-3573-48A5-87A2-60204A66E82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99822-41BA-4DFD-88F2-FF06A55CC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1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D121A-4408-43B2-959E-E85E9B5EB63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7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" y="-14288"/>
            <a:ext cx="9525001" cy="714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344026" y="2276872"/>
            <a:ext cx="8841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совещание с представителями саморегулируемых организаций кадастровых инженеров  </a:t>
            </a:r>
          </a:p>
        </p:txBody>
      </p:sp>
    </p:spTree>
    <p:extLst>
      <p:ext uri="{BB962C8B-B14F-4D97-AF65-F5344CB8AC3E}">
        <p14:creationId xmlns:p14="http://schemas.microsoft.com/office/powerpoint/2010/main" val="320284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28" y="84866"/>
            <a:ext cx="3810000" cy="118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3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2747" y="1957028"/>
            <a:ext cx="8807478" cy="1237426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6 Федерального закона № 218-ФЗ геодезической основой Единого государственного реестра недвижимости являются государственные геодезические сети, а также геодезические сети специального назначения, создаваемые в соответствии с законодательством о геодезии и картографии.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39158" y="260648"/>
            <a:ext cx="4860032" cy="15506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" y="144376"/>
            <a:ext cx="3414104" cy="1666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40857" y="423541"/>
            <a:ext cx="493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использования сетей дифференциальных базовых станций для производства кадастровых работ на территории Московской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47" y="3331562"/>
            <a:ext cx="8807478" cy="144016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приказом Управления Федерального агентства кадастра объектов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 от 11.08.2009 № 151 с 1.10.2009 в Московском областном кадастровом округе ведение государственного кадастра недвижимости осуществляется в установленной местной системе координат МСК-50, использование иных систем координат является недопустимым.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2747" y="4927854"/>
            <a:ext cx="8807478" cy="1813513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выполнения геодезических работ при осуществлении градостроительной и кадастровой деятельности, землеустройства, недропользования, иной деятельности физические и юридические лица, органы государственной власти и органы местного самоуправления вправе организовывать создание геодезических сетей специального назначения, в том числе сетей дифференциальных геодезических станций.</a:t>
            </a:r>
          </a:p>
        </p:txBody>
      </p:sp>
    </p:spTree>
    <p:extLst>
      <p:ext uri="{BB962C8B-B14F-4D97-AF65-F5344CB8AC3E}">
        <p14:creationId xmlns:p14="http://schemas.microsoft.com/office/powerpoint/2010/main" val="428748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2747" y="1957028"/>
            <a:ext cx="8807478" cy="967916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геодезических сетей специального назначения, в том числе сетей дифференциальных геодезических станций, вправе осуществлять лица, имеющие лицензию на осуществление геодезической и картографической деятельности.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35685" y="164220"/>
            <a:ext cx="4860032" cy="15506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" y="144376"/>
            <a:ext cx="3414104" cy="1666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40857" y="423541"/>
            <a:ext cx="493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создания и регистрации сетей специального назначения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47" y="3092020"/>
            <a:ext cx="8807478" cy="105706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геодезических сетей специального назначения, в том числе сетей дифференциальных геодезических станций, осуществляется на основании технического проекта.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1372" y="4342424"/>
            <a:ext cx="8807478" cy="218292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технического проекта геодезической сети специального назначения, порядок утверждения технического проекта, включая основания для отказа в его утверждении, требования к форме и составу отчета о создании геодезической сети специального назначения и каталога координат пунктов указанной сети, порядок передачи таких отчета и каталога в федеральный фонд пространственных данных осуществляются в соответствии с требованиями Приказа Минэкономразвития России от 29.03.2017 № 139.</a:t>
            </a:r>
          </a:p>
        </p:txBody>
      </p:sp>
    </p:spTree>
    <p:extLst>
      <p:ext uri="{BB962C8B-B14F-4D97-AF65-F5344CB8AC3E}">
        <p14:creationId xmlns:p14="http://schemas.microsoft.com/office/powerpoint/2010/main" val="55631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414104" cy="16668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2924944"/>
            <a:ext cx="8807478" cy="105706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на дату подготовки настоящего доклада, ни одной сети специального назначения на территории Московской области не действует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62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30412" y="3531190"/>
            <a:ext cx="8807478" cy="13999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порядком предоставления пространственных метаданных физическим и юридическим лицам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фондодержатель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возможность просмотра пространственных данных, не содержащих сведения ограниченного доступа, без взимания платы с использованием портала пространственных данных, в том числе посредством доступа к базе пространственных данных.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49228" y="153186"/>
            <a:ext cx="4860032" cy="15506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" y="144376"/>
            <a:ext cx="3414104" cy="1666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62772" y="312193"/>
            <a:ext cx="4632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кадастровыми инженерами сведений, содержащихся в Федеральном фонде пространственных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0412" y="5229200"/>
            <a:ext cx="8807478" cy="14383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целях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кадастровых инженеров к единой схеме расположения сохранившихся пунктов ГГС на территории Московской области рекомендуем обратиться в ФГБУ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геодезии, картографии и ИПД» по адресу г. Москва, ул. Онежская, д. 26.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0412" y="1895056"/>
            <a:ext cx="8807478" cy="13999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4 марта 2017 г. № 262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порядок предоставления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пространственных данных и материалов, содержащихся в государственных фондах пространственных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36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2747" y="2414122"/>
            <a:ext cx="8807478" cy="13999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пунктах государственной геодезической сети в системе координат МСК-50 предоставляются Управлением физическим и юридическим лицам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Административного регламента,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Минэкономразвития РФ от 14.11.2006 № 376 на основании заявлений.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35685" y="164220"/>
            <a:ext cx="4860032" cy="155060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" y="144376"/>
            <a:ext cx="3414104" cy="1666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49228" y="339356"/>
            <a:ext cx="4632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кадастровыми инженерами сведений, содержащихся в Федеральном фонде пространственных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47" y="4416957"/>
            <a:ext cx="8807478" cy="14383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сроков предоставления сведений и удобства оказания государственной услуги Управлением открыто отдельное окно приема заявлений по адресу г. Москва, ул. Земляной Вал, д. 36,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осуществляющее прием заявлений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выдачу необходимых сведений.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7558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0768" y="1700808"/>
            <a:ext cx="8807263" cy="21602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 и высот геодезических пунктов на территории субъектов Российской Федерации были составлены ФГБУ «27 Центральный научно-исследовательский институт» Минобороны России в 2001 году на договорной основе с Федеральной службой земельного кадастра России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Росземкадастр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основании «Технических указаний по составлению каталогов координат и высот геодезических пунктов в местных системах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Росземкадастра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07500" y="260648"/>
            <a:ext cx="4608512" cy="10081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4532" y="234417"/>
            <a:ext cx="4680520" cy="1143000"/>
          </a:xfrm>
        </p:spPr>
        <p:txBody>
          <a:bodyPr>
            <a:noAutofit/>
          </a:bodyPr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точности определения взаимного положения пунктов ГГС</a:t>
            </a:r>
            <a:r>
              <a:rPr lang="ru-RU" sz="2000" dirty="0"/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28" y="84866"/>
            <a:ext cx="3810000" cy="118389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12788" y="5733256"/>
            <a:ext cx="8803224" cy="93610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рассмотрение имеющихся спорных вопросов способствует профилактике нарушений в области геодезии и повышению качества кадастровых работ.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3153" y="4005064"/>
            <a:ext cx="8803224" cy="151216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вопросы, касающиеся создания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геодезической сети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институт Минобороны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46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414104" cy="16668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2924944"/>
            <a:ext cx="8807478" cy="105706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целях профилактики нарушений в области геодезии, Управлением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выявляемые нарушения законодательства, совершаемые кадастровыми инженерами при подготовке межевых и технических планов.</a:t>
            </a:r>
          </a:p>
        </p:txBody>
      </p:sp>
    </p:spTree>
    <p:extLst>
      <p:ext uri="{BB962C8B-B14F-4D97-AF65-F5344CB8AC3E}">
        <p14:creationId xmlns:p14="http://schemas.microsoft.com/office/powerpoint/2010/main" val="341264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376191" y="475511"/>
            <a:ext cx="4382617" cy="12241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0265" y="2082298"/>
            <a:ext cx="2039908" cy="20882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или предоставлении заведомо ложных сведений о Документе,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содержащем сведения 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использованных пунктах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4114800" cy="1354162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аиболее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встречающиеся нарушения, совершаемые кадастровыми инженерами, при подготовке межевых планов: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3810000" cy="139226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451743" y="2064275"/>
            <a:ext cx="2095141" cy="2103251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предоставление сведений о пунктах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ГГС, отсутствующих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Каталоге координат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высот Московской области в системе МСК-50;</a:t>
            </a:r>
          </a:p>
        </p:txBody>
      </p:sp>
      <p:sp>
        <p:nvSpPr>
          <p:cNvPr id="7" name="Овал 6"/>
          <p:cNvSpPr/>
          <p:nvPr/>
        </p:nvSpPr>
        <p:spPr>
          <a:xfrm>
            <a:off x="4688455" y="2059981"/>
            <a:ext cx="2126362" cy="212203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недостоверных сведений о координатах пунктов ГГС не соответствующих значениям Каталога координат и высот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МСК-50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8" name="Овал 7"/>
          <p:cNvSpPr/>
          <p:nvPr/>
        </p:nvSpPr>
        <p:spPr>
          <a:xfrm>
            <a:off x="1290219" y="4182019"/>
            <a:ext cx="2039908" cy="20882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 предоставление заведомо ложных сведений 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уничтоженных пунктов ГГС;</a:t>
            </a:r>
          </a:p>
        </p:txBody>
      </p:sp>
      <p:sp>
        <p:nvSpPr>
          <p:cNvPr id="9" name="Овал 8"/>
          <p:cNvSpPr/>
          <p:nvPr/>
        </p:nvSpPr>
        <p:spPr>
          <a:xfrm>
            <a:off x="6046781" y="4167526"/>
            <a:ext cx="2039908" cy="20882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геодезических измерений прошедших поверку, а также в соответствии с аттестованными методиками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976412" y="2079294"/>
            <a:ext cx="2039908" cy="20882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менее трех пунктов ГГС в системе МСК-50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68500" y="4199640"/>
            <a:ext cx="2039908" cy="20882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Документа,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использованных пунктах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ГГС лицом, отличным от получившего Документ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181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Доклад на совместное совещание с представителями саморегулируемых организаций кадастровых инженеров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точности определения взаимного положения пунктов ГГС.</vt:lpstr>
      <vt:lpstr>Презентация PowerPoint</vt:lpstr>
      <vt:lpstr>Наиболее часто встречающиеся нарушения, совершаемые кадастровыми инженерами, при подготовке межевых планов: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База документов, выданных Управлением Росреестра по Московской области</dc:title>
  <dc:creator>Нилова Екатерина Сергеевна</dc:creator>
  <cp:lastModifiedBy>Пастухов Виталий Эдуардович</cp:lastModifiedBy>
  <cp:revision>36</cp:revision>
  <cp:lastPrinted>2018-10-16T12:55:01Z</cp:lastPrinted>
  <dcterms:modified xsi:type="dcterms:W3CDTF">2018-10-16T14:13:59Z</dcterms:modified>
</cp:coreProperties>
</file>