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7" r:id="rId2"/>
    <p:sldId id="369" r:id="rId3"/>
    <p:sldId id="374" r:id="rId4"/>
    <p:sldId id="373" r:id="rId5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рущенков Роман Викторович" initials="ТРВ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A4"/>
    <a:srgbClr val="70B22C"/>
    <a:srgbClr val="009900"/>
    <a:srgbClr val="953735"/>
    <a:srgbClr val="006FB4"/>
    <a:srgbClr val="DB910B"/>
    <a:srgbClr val="DAA600"/>
    <a:srgbClr val="99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A6295-BC7A-4562-AFCE-FDFBFA15CF42}" v="141" dt="2018-08-19T17:45:3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5683" autoAdjust="0"/>
  </p:normalViewPr>
  <p:slideViewPr>
    <p:cSldViewPr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Трущенков" userId="0ab725bf7f2052e1" providerId="LiveId" clId="{6B1CA9D4-FA7C-461C-A992-1DC5CC5DA6CE}"/>
    <pc:docChg chg="undo custSel addSld delSld modSld sldOrd">
      <pc:chgData name="Роман Трущенков" userId="0ab725bf7f2052e1" providerId="LiveId" clId="{6B1CA9D4-FA7C-461C-A992-1DC5CC5DA6CE}" dt="2018-08-19T17:45:32.677" v="140" actId="1076"/>
      <pc:docMkLst>
        <pc:docMk/>
      </pc:docMkLst>
      <pc:sldChg chg="del">
        <pc:chgData name="Роман Трущенков" userId="0ab725bf7f2052e1" providerId="LiveId" clId="{6B1CA9D4-FA7C-461C-A992-1DC5CC5DA6CE}" dt="2018-08-19T17:04:45.954" v="0" actId="2696"/>
        <pc:sldMkLst>
          <pc:docMk/>
          <pc:sldMk cId="706566113" sldId="364"/>
        </pc:sldMkLst>
      </pc:sldChg>
      <pc:sldChg chg="del">
        <pc:chgData name="Роман Трущенков" userId="0ab725bf7f2052e1" providerId="LiveId" clId="{6B1CA9D4-FA7C-461C-A992-1DC5CC5DA6CE}" dt="2018-08-19T17:04:46.020" v="1" actId="2696"/>
        <pc:sldMkLst>
          <pc:docMk/>
          <pc:sldMk cId="1773149160" sldId="365"/>
        </pc:sldMkLst>
      </pc:sldChg>
      <pc:sldChg chg="addSp delSp modSp">
        <pc:chgData name="Роман Трущенков" userId="0ab725bf7f2052e1" providerId="LiveId" clId="{6B1CA9D4-FA7C-461C-A992-1DC5CC5DA6CE}" dt="2018-08-19T17:45:32.677" v="140" actId="1076"/>
        <pc:sldMkLst>
          <pc:docMk/>
          <pc:sldMk cId="3145350432" sldId="367"/>
        </pc:sldMkLst>
        <pc:spChg chg="add mod">
          <ac:chgData name="Роман Трущенков" userId="0ab725bf7f2052e1" providerId="LiveId" clId="{6B1CA9D4-FA7C-461C-A992-1DC5CC5DA6CE}" dt="2018-08-19T17:32:15.929" v="126" actId="207"/>
          <ac:spMkLst>
            <pc:docMk/>
            <pc:sldMk cId="3145350432" sldId="367"/>
            <ac:spMk id="5" creationId="{F49FC31E-9259-4456-A1FE-6EBB58F3B63A}"/>
          </ac:spMkLst>
        </pc:spChg>
        <pc:spChg chg="add mod">
          <ac:chgData name="Роман Трущенков" userId="0ab725bf7f2052e1" providerId="LiveId" clId="{6B1CA9D4-FA7C-461C-A992-1DC5CC5DA6CE}" dt="2018-08-19T17:32:26.245" v="127" actId="207"/>
          <ac:spMkLst>
            <pc:docMk/>
            <pc:sldMk cId="3145350432" sldId="367"/>
            <ac:spMk id="6" creationId="{8540FEB6-5B6D-4573-91CE-BA032FF577A2}"/>
          </ac:spMkLst>
        </pc:spChg>
        <pc:spChg chg="add mod">
          <ac:chgData name="Роман Трущенков" userId="0ab725bf7f2052e1" providerId="LiveId" clId="{6B1CA9D4-FA7C-461C-A992-1DC5CC5DA6CE}" dt="2018-08-19T17:32:26.245" v="127" actId="207"/>
          <ac:spMkLst>
            <pc:docMk/>
            <pc:sldMk cId="3145350432" sldId="367"/>
            <ac:spMk id="7" creationId="{48AA8206-D3F9-41A2-BC8B-425B4EF914C7}"/>
          </ac:spMkLst>
        </pc:spChg>
        <pc:spChg chg="del mod">
          <ac:chgData name="Роман Трущенков" userId="0ab725bf7f2052e1" providerId="LiveId" clId="{6B1CA9D4-FA7C-461C-A992-1DC5CC5DA6CE}" dt="2018-08-19T17:05:53.025" v="13" actId="478"/>
          <ac:spMkLst>
            <pc:docMk/>
            <pc:sldMk cId="3145350432" sldId="367"/>
            <ac:spMk id="11" creationId="{A769ACCD-A953-4FD0-AE96-D79D961E93FE}"/>
          </ac:spMkLst>
        </pc:spChg>
        <pc:spChg chg="del">
          <ac:chgData name="Роман Трущенков" userId="0ab725bf7f2052e1" providerId="LiveId" clId="{6B1CA9D4-FA7C-461C-A992-1DC5CC5DA6CE}" dt="2018-08-19T17:06:36.389" v="20" actId="478"/>
          <ac:spMkLst>
            <pc:docMk/>
            <pc:sldMk cId="3145350432" sldId="367"/>
            <ac:spMk id="26" creationId="{43132EB3-2928-4439-A0A5-46F4ACECC0BC}"/>
          </ac:spMkLst>
        </pc:spChg>
        <pc:picChg chg="add mod">
          <ac:chgData name="Роман Трущенков" userId="0ab725bf7f2052e1" providerId="LiveId" clId="{6B1CA9D4-FA7C-461C-A992-1DC5CC5DA6CE}" dt="2018-08-19T17:45:28.652" v="139" actId="1076"/>
          <ac:picMkLst>
            <pc:docMk/>
            <pc:sldMk cId="3145350432" sldId="367"/>
            <ac:picMk id="2" creationId="{A24903F2-643E-4749-9524-73B6873EB722}"/>
          </ac:picMkLst>
        </pc:picChg>
        <pc:picChg chg="add del">
          <ac:chgData name="Роман Трущенков" userId="0ab725bf7f2052e1" providerId="LiveId" clId="{6B1CA9D4-FA7C-461C-A992-1DC5CC5DA6CE}" dt="2018-08-19T17:43:34.013" v="133"/>
          <ac:picMkLst>
            <pc:docMk/>
            <pc:sldMk cId="3145350432" sldId="367"/>
            <ac:picMk id="3" creationId="{0DF513D0-8D53-42C5-B1FF-0740BC6EF4BC}"/>
          </ac:picMkLst>
        </pc:picChg>
        <pc:picChg chg="add mod">
          <ac:chgData name="Роман Трущенков" userId="0ab725bf7f2052e1" providerId="LiveId" clId="{6B1CA9D4-FA7C-461C-A992-1DC5CC5DA6CE}" dt="2018-08-19T17:07:37.685" v="27" actId="1076"/>
          <ac:picMkLst>
            <pc:docMk/>
            <pc:sldMk cId="3145350432" sldId="367"/>
            <ac:picMk id="8" creationId="{0E7D34E3-114E-46ED-A326-89C3BA1C53B4}"/>
          </ac:picMkLst>
        </pc:picChg>
        <pc:picChg chg="add mod">
          <ac:chgData name="Роман Трущенков" userId="0ab725bf7f2052e1" providerId="LiveId" clId="{6B1CA9D4-FA7C-461C-A992-1DC5CC5DA6CE}" dt="2018-08-19T17:07:37.685" v="27" actId="1076"/>
          <ac:picMkLst>
            <pc:docMk/>
            <pc:sldMk cId="3145350432" sldId="367"/>
            <ac:picMk id="9" creationId="{EB862F0F-9F4D-4BB0-A004-91FE6292727E}"/>
          </ac:picMkLst>
        </pc:picChg>
        <pc:picChg chg="add mod ord">
          <ac:chgData name="Роман Трущенков" userId="0ab725bf7f2052e1" providerId="LiveId" clId="{6B1CA9D4-FA7C-461C-A992-1DC5CC5DA6CE}" dt="2018-08-19T17:45:32.677" v="140" actId="1076"/>
          <ac:picMkLst>
            <pc:docMk/>
            <pc:sldMk cId="3145350432" sldId="367"/>
            <ac:picMk id="12" creationId="{09079E15-DBAF-4B57-B84E-DA11F23235F1}"/>
          </ac:picMkLst>
        </pc:picChg>
      </pc:sldChg>
      <pc:sldChg chg="addSp delSp modSp add ord addAnim delAnim modAnim">
        <pc:chgData name="Роман Трущенков" userId="0ab725bf7f2052e1" providerId="LiveId" clId="{6B1CA9D4-FA7C-461C-A992-1DC5CC5DA6CE}" dt="2018-08-19T17:32:46.129" v="131" actId="207"/>
        <pc:sldMkLst>
          <pc:docMk/>
          <pc:sldMk cId="1595665570" sldId="368"/>
        </pc:sldMkLst>
        <pc:spChg chg="mod">
          <ac:chgData name="Роман Трущенков" userId="0ab725bf7f2052e1" providerId="LiveId" clId="{6B1CA9D4-FA7C-461C-A992-1DC5CC5DA6CE}" dt="2018-08-19T17:10:47.245" v="71" actId="1076"/>
          <ac:spMkLst>
            <pc:docMk/>
            <pc:sldMk cId="1595665570" sldId="368"/>
            <ac:spMk id="5" creationId="{F49FC31E-9259-4456-A1FE-6EBB58F3B63A}"/>
          </ac:spMkLst>
        </pc:spChg>
        <pc:spChg chg="mod">
          <ac:chgData name="Роман Трущенков" userId="0ab725bf7f2052e1" providerId="LiveId" clId="{6B1CA9D4-FA7C-461C-A992-1DC5CC5DA6CE}" dt="2018-08-19T17:32:46.129" v="131" actId="207"/>
          <ac:spMkLst>
            <pc:docMk/>
            <pc:sldMk cId="1595665570" sldId="368"/>
            <ac:spMk id="6" creationId="{8540FEB6-5B6D-4573-91CE-BA032FF577A2}"/>
          </ac:spMkLst>
        </pc:spChg>
        <pc:spChg chg="mod">
          <ac:chgData name="Роман Трущенков" userId="0ab725bf7f2052e1" providerId="LiveId" clId="{6B1CA9D4-FA7C-461C-A992-1DC5CC5DA6CE}" dt="2018-08-19T17:32:46.129" v="131" actId="207"/>
          <ac:spMkLst>
            <pc:docMk/>
            <pc:sldMk cId="1595665570" sldId="368"/>
            <ac:spMk id="7" creationId="{48AA8206-D3F9-41A2-BC8B-425B4EF914C7}"/>
          </ac:spMkLst>
        </pc:spChg>
        <pc:picChg chg="del">
          <ac:chgData name="Роман Трущенков" userId="0ab725bf7f2052e1" providerId="LiveId" clId="{6B1CA9D4-FA7C-461C-A992-1DC5CC5DA6CE}" dt="2018-08-19T17:10:03.309" v="56" actId="478"/>
          <ac:picMkLst>
            <pc:docMk/>
            <pc:sldMk cId="1595665570" sldId="368"/>
            <ac:picMk id="2" creationId="{A24903F2-643E-4749-9524-73B6873EB722}"/>
          </ac:picMkLst>
        </pc:picChg>
        <pc:picChg chg="add del">
          <ac:chgData name="Роман Трущенков" userId="0ab725bf7f2052e1" providerId="LiveId" clId="{6B1CA9D4-FA7C-461C-A992-1DC5CC5DA6CE}" dt="2018-08-19T17:09:41.372" v="50"/>
          <ac:picMkLst>
            <pc:docMk/>
            <pc:sldMk cId="1595665570" sldId="368"/>
            <ac:picMk id="3" creationId="{D63BFD7A-9A2C-436E-A9ED-59D99F99D989}"/>
          </ac:picMkLst>
        </pc:picChg>
        <pc:picChg chg="add del mod modCrop">
          <ac:chgData name="Роман Трущенков" userId="0ab725bf7f2052e1" providerId="LiveId" clId="{6B1CA9D4-FA7C-461C-A992-1DC5CC5DA6CE}" dt="2018-08-19T17:31:25.857" v="114"/>
          <ac:picMkLst>
            <pc:docMk/>
            <pc:sldMk cId="1595665570" sldId="368"/>
            <ac:picMk id="4" creationId="{CF4699D7-A95E-4EC4-B3E6-2BCF41BA5DD8}"/>
          </ac:picMkLst>
        </pc:picChg>
        <pc:picChg chg="del">
          <ac:chgData name="Роман Трущенков" userId="0ab725bf7f2052e1" providerId="LiveId" clId="{6B1CA9D4-FA7C-461C-A992-1DC5CC5DA6CE}" dt="2018-08-19T17:10:00.097" v="55" actId="478"/>
          <ac:picMkLst>
            <pc:docMk/>
            <pc:sldMk cId="1595665570" sldId="368"/>
            <ac:picMk id="8" creationId="{0E7D34E3-114E-46ED-A326-89C3BA1C53B4}"/>
          </ac:picMkLst>
        </pc:picChg>
        <pc:picChg chg="del">
          <ac:chgData name="Роман Трущенков" userId="0ab725bf7f2052e1" providerId="LiveId" clId="{6B1CA9D4-FA7C-461C-A992-1DC5CC5DA6CE}" dt="2018-08-19T17:10:00.097" v="55" actId="478"/>
          <ac:picMkLst>
            <pc:docMk/>
            <pc:sldMk cId="1595665570" sldId="368"/>
            <ac:picMk id="9" creationId="{EB862F0F-9F4D-4BB0-A004-91FE6292727E}"/>
          </ac:picMkLst>
        </pc:picChg>
        <pc:picChg chg="add del mod">
          <ac:chgData name="Роман Трущенков" userId="0ab725bf7f2052e1" providerId="LiveId" clId="{6B1CA9D4-FA7C-461C-A992-1DC5CC5DA6CE}" dt="2018-08-19T17:13:18.876" v="81" actId="478"/>
          <ac:picMkLst>
            <pc:docMk/>
            <pc:sldMk cId="1595665570" sldId="368"/>
            <ac:picMk id="10" creationId="{3697E1D1-1923-4F21-A4E1-B80273B9D1E9}"/>
          </ac:picMkLst>
        </pc:picChg>
        <pc:picChg chg="add del mod">
          <ac:chgData name="Роман Трущенков" userId="0ab725bf7f2052e1" providerId="LiveId" clId="{6B1CA9D4-FA7C-461C-A992-1DC5CC5DA6CE}" dt="2018-08-19T17:13:21.001" v="82" actId="478"/>
          <ac:picMkLst>
            <pc:docMk/>
            <pc:sldMk cId="1595665570" sldId="368"/>
            <ac:picMk id="11" creationId="{A5FFC5EF-A654-42E5-A424-D02FB2267DA5}"/>
          </ac:picMkLst>
        </pc:picChg>
        <pc:picChg chg="add del mod">
          <ac:chgData name="Роман Трущенков" userId="0ab725bf7f2052e1" providerId="LiveId" clId="{6B1CA9D4-FA7C-461C-A992-1DC5CC5DA6CE}" dt="2018-08-19T17:13:28.384" v="85" actId="478"/>
          <ac:picMkLst>
            <pc:docMk/>
            <pc:sldMk cId="1595665570" sldId="368"/>
            <ac:picMk id="12" creationId="{EEE0F8DE-7753-4C56-AA59-3D2C21D2F71F}"/>
          </ac:picMkLst>
        </pc:picChg>
        <pc:picChg chg="add del mod">
          <ac:chgData name="Роман Трущенков" userId="0ab725bf7f2052e1" providerId="LiveId" clId="{6B1CA9D4-FA7C-461C-A992-1DC5CC5DA6CE}" dt="2018-08-19T17:13:28.384" v="85" actId="478"/>
          <ac:picMkLst>
            <pc:docMk/>
            <pc:sldMk cId="1595665570" sldId="368"/>
            <ac:picMk id="13" creationId="{34D841F3-046D-4871-9C65-E2C88B7824B0}"/>
          </ac:picMkLst>
        </pc:picChg>
        <pc:picChg chg="add del mod">
          <ac:chgData name="Роман Трущенков" userId="0ab725bf7f2052e1" providerId="LiveId" clId="{6B1CA9D4-FA7C-461C-A992-1DC5CC5DA6CE}" dt="2018-08-19T17:13:24.121" v="84" actId="478"/>
          <ac:picMkLst>
            <pc:docMk/>
            <pc:sldMk cId="1595665570" sldId="368"/>
            <ac:picMk id="14" creationId="{9D4AA4FB-667C-4FC5-81AB-E73FF9EB2A88}"/>
          </ac:picMkLst>
        </pc:picChg>
        <pc:picChg chg="add del mod">
          <ac:chgData name="Роман Трущенков" userId="0ab725bf7f2052e1" providerId="LiveId" clId="{6B1CA9D4-FA7C-461C-A992-1DC5CC5DA6CE}" dt="2018-08-19T17:13:24.121" v="84" actId="478"/>
          <ac:picMkLst>
            <pc:docMk/>
            <pc:sldMk cId="1595665570" sldId="368"/>
            <ac:picMk id="15" creationId="{24CCC32B-2B9C-49D9-82A6-F9C6A7C50F27}"/>
          </ac:picMkLst>
        </pc:picChg>
        <pc:picChg chg="add del mod">
          <ac:chgData name="Роман Трущенков" userId="0ab725bf7f2052e1" providerId="LiveId" clId="{6B1CA9D4-FA7C-461C-A992-1DC5CC5DA6CE}" dt="2018-08-19T17:31:27.793" v="116" actId="478"/>
          <ac:picMkLst>
            <pc:docMk/>
            <pc:sldMk cId="1595665570" sldId="368"/>
            <ac:picMk id="16" creationId="{ACA1CFAA-1B9E-49C2-BE53-3F5FDD645972}"/>
          </ac:picMkLst>
        </pc:picChg>
        <pc:picChg chg="add del mod">
          <ac:chgData name="Роман Трущенков" userId="0ab725bf7f2052e1" providerId="LiveId" clId="{6B1CA9D4-FA7C-461C-A992-1DC5CC5DA6CE}" dt="2018-08-19T17:31:26.515" v="115" actId="478"/>
          <ac:picMkLst>
            <pc:docMk/>
            <pc:sldMk cId="1595665570" sldId="368"/>
            <ac:picMk id="17" creationId="{5411128B-AA52-4582-A7B4-24DD24EA570E}"/>
          </ac:picMkLst>
        </pc:picChg>
        <pc:picChg chg="add del mod">
          <ac:chgData name="Роман Трущенков" userId="0ab725bf7f2052e1" providerId="LiveId" clId="{6B1CA9D4-FA7C-461C-A992-1DC5CC5DA6CE}" dt="2018-08-19T17:31:28.467" v="117" actId="478"/>
          <ac:picMkLst>
            <pc:docMk/>
            <pc:sldMk cId="1595665570" sldId="368"/>
            <ac:picMk id="18" creationId="{FEFB326D-4364-42C4-94A8-32FF7253B9DE}"/>
          </ac:picMkLst>
        </pc:picChg>
      </pc:sldChg>
      <pc:sldChg chg="addSp delSp modSp add delAnim modAnim">
        <pc:chgData name="Роман Трущенков" userId="0ab725bf7f2052e1" providerId="LiveId" clId="{6B1CA9D4-FA7C-461C-A992-1DC5CC5DA6CE}" dt="2018-08-19T17:32:38.692" v="129" actId="207"/>
        <pc:sldMkLst>
          <pc:docMk/>
          <pc:sldMk cId="1692735649" sldId="369"/>
        </pc:sldMkLst>
        <pc:spChg chg="mod">
          <ac:chgData name="Роман Трущенков" userId="0ab725bf7f2052e1" providerId="LiveId" clId="{6B1CA9D4-FA7C-461C-A992-1DC5CC5DA6CE}" dt="2018-08-19T17:32:38.692" v="129" actId="207"/>
          <ac:spMkLst>
            <pc:docMk/>
            <pc:sldMk cId="1692735649" sldId="369"/>
            <ac:spMk id="6" creationId="{8540FEB6-5B6D-4573-91CE-BA032FF577A2}"/>
          </ac:spMkLst>
        </pc:spChg>
        <pc:spChg chg="mod">
          <ac:chgData name="Роман Трущенков" userId="0ab725bf7f2052e1" providerId="LiveId" clId="{6B1CA9D4-FA7C-461C-A992-1DC5CC5DA6CE}" dt="2018-08-19T17:32:38.692" v="129" actId="207"/>
          <ac:spMkLst>
            <pc:docMk/>
            <pc:sldMk cId="1692735649" sldId="369"/>
            <ac:spMk id="7" creationId="{48AA8206-D3F9-41A2-BC8B-425B4EF914C7}"/>
          </ac:spMkLst>
        </pc:spChg>
        <pc:picChg chg="add mod">
          <ac:chgData name="Роман Трущенков" userId="0ab725bf7f2052e1" providerId="LiveId" clId="{6B1CA9D4-FA7C-461C-A992-1DC5CC5DA6CE}" dt="2018-08-19T17:12:41.458" v="76" actId="1076"/>
          <ac:picMkLst>
            <pc:docMk/>
            <pc:sldMk cId="1692735649" sldId="369"/>
            <ac:picMk id="9" creationId="{CA9CD986-9008-4B55-921F-B6CAB2A6C501}"/>
          </ac:picMkLst>
        </pc:picChg>
        <pc:picChg chg="del">
          <ac:chgData name="Роман Трущенков" userId="0ab725bf7f2052e1" providerId="LiveId" clId="{6B1CA9D4-FA7C-461C-A992-1DC5CC5DA6CE}" dt="2018-08-19T17:12:29.553" v="73" actId="478"/>
          <ac:picMkLst>
            <pc:docMk/>
            <pc:sldMk cId="1692735649" sldId="369"/>
            <ac:picMk id="10" creationId="{3697E1D1-1923-4F21-A4E1-B80273B9D1E9}"/>
          </ac:picMkLst>
        </pc:picChg>
        <pc:picChg chg="del">
          <ac:chgData name="Роман Трущенков" userId="0ab725bf7f2052e1" providerId="LiveId" clId="{6B1CA9D4-FA7C-461C-A992-1DC5CC5DA6CE}" dt="2018-08-19T17:12:29.553" v="73" actId="478"/>
          <ac:picMkLst>
            <pc:docMk/>
            <pc:sldMk cId="1692735649" sldId="369"/>
            <ac:picMk id="11" creationId="{A5FFC5EF-A654-42E5-A424-D02FB2267DA5}"/>
          </ac:picMkLst>
        </pc:picChg>
        <pc:picChg chg="del">
          <ac:chgData name="Роман Трущенков" userId="0ab725bf7f2052e1" providerId="LiveId" clId="{6B1CA9D4-FA7C-461C-A992-1DC5CC5DA6CE}" dt="2018-08-19T17:12:29.553" v="73" actId="478"/>
          <ac:picMkLst>
            <pc:docMk/>
            <pc:sldMk cId="1692735649" sldId="369"/>
            <ac:picMk id="12" creationId="{EEE0F8DE-7753-4C56-AA59-3D2C21D2F71F}"/>
          </ac:picMkLst>
        </pc:picChg>
        <pc:picChg chg="del">
          <ac:chgData name="Роман Трущенков" userId="0ab725bf7f2052e1" providerId="LiveId" clId="{6B1CA9D4-FA7C-461C-A992-1DC5CC5DA6CE}" dt="2018-08-19T17:12:29.553" v="73" actId="478"/>
          <ac:picMkLst>
            <pc:docMk/>
            <pc:sldMk cId="1692735649" sldId="369"/>
            <ac:picMk id="13" creationId="{34D841F3-046D-4871-9C65-E2C88B7824B0}"/>
          </ac:picMkLst>
        </pc:picChg>
        <pc:picChg chg="add">
          <ac:chgData name="Роман Трущенков" userId="0ab725bf7f2052e1" providerId="LiveId" clId="{6B1CA9D4-FA7C-461C-A992-1DC5CC5DA6CE}" dt="2018-08-19T17:12:31.838" v="74"/>
          <ac:picMkLst>
            <pc:docMk/>
            <pc:sldMk cId="1692735649" sldId="369"/>
            <ac:picMk id="14" creationId="{E654E9C6-5683-4A0F-AD6E-84B1CE03FB37}"/>
          </ac:picMkLst>
        </pc:picChg>
        <pc:picChg chg="add mod">
          <ac:chgData name="Роман Трущенков" userId="0ab725bf7f2052e1" providerId="LiveId" clId="{6B1CA9D4-FA7C-461C-A992-1DC5CC5DA6CE}" dt="2018-08-19T17:12:58.516" v="79" actId="1076"/>
          <ac:picMkLst>
            <pc:docMk/>
            <pc:sldMk cId="1692735649" sldId="369"/>
            <ac:picMk id="15" creationId="{E1B7441F-65FE-4CA7-AAB4-8C35806BD6DD}"/>
          </ac:picMkLst>
        </pc:picChg>
        <pc:picChg chg="add mod">
          <ac:chgData name="Роман Трущенков" userId="0ab725bf7f2052e1" providerId="LiveId" clId="{6B1CA9D4-FA7C-461C-A992-1DC5CC5DA6CE}" dt="2018-08-19T17:13:03.859" v="80" actId="1076"/>
          <ac:picMkLst>
            <pc:docMk/>
            <pc:sldMk cId="1692735649" sldId="369"/>
            <ac:picMk id="16" creationId="{9818802C-8D59-4231-B2F8-BFDDC4064D8E}"/>
          </ac:picMkLst>
        </pc:picChg>
      </pc:sldChg>
      <pc:sldChg chg="addSp delSp add addAnim delAnim">
        <pc:chgData name="Роман Трущенков" userId="0ab725bf7f2052e1" providerId="LiveId" clId="{6B1CA9D4-FA7C-461C-A992-1DC5CC5DA6CE}" dt="2018-08-19T17:31:51.871" v="125"/>
        <pc:sldMkLst>
          <pc:docMk/>
          <pc:sldMk cId="314950709" sldId="370"/>
        </pc:sldMkLst>
        <pc:spChg chg="del">
          <ac:chgData name="Роман Трущенков" userId="0ab725bf7f2052e1" providerId="LiveId" clId="{6B1CA9D4-FA7C-461C-A992-1DC5CC5DA6CE}" dt="2018-08-19T17:31:42.913" v="122" actId="478"/>
          <ac:spMkLst>
            <pc:docMk/>
            <pc:sldMk cId="314950709" sldId="370"/>
            <ac:spMk id="5" creationId="{F49FC31E-9259-4456-A1FE-6EBB58F3B63A}"/>
          </ac:spMkLst>
        </pc:spChg>
        <pc:spChg chg="del">
          <ac:chgData name="Роман Трущенков" userId="0ab725bf7f2052e1" providerId="LiveId" clId="{6B1CA9D4-FA7C-461C-A992-1DC5CC5DA6CE}" dt="2018-08-19T17:31:46.561" v="123" actId="478"/>
          <ac:spMkLst>
            <pc:docMk/>
            <pc:sldMk cId="314950709" sldId="370"/>
            <ac:spMk id="6" creationId="{8540FEB6-5B6D-4573-91CE-BA032FF577A2}"/>
          </ac:spMkLst>
        </pc:spChg>
        <pc:spChg chg="del">
          <ac:chgData name="Роман Трущенков" userId="0ab725bf7f2052e1" providerId="LiveId" clId="{6B1CA9D4-FA7C-461C-A992-1DC5CC5DA6CE}" dt="2018-08-19T17:31:49.601" v="124" actId="478"/>
          <ac:spMkLst>
            <pc:docMk/>
            <pc:sldMk cId="314950709" sldId="370"/>
            <ac:spMk id="7" creationId="{48AA8206-D3F9-41A2-BC8B-425B4EF914C7}"/>
          </ac:spMkLst>
        </pc:spChg>
        <pc:picChg chg="add">
          <ac:chgData name="Роман Трущенков" userId="0ab725bf7f2052e1" providerId="LiveId" clId="{6B1CA9D4-FA7C-461C-A992-1DC5CC5DA6CE}" dt="2018-08-19T17:31:51.871" v="125"/>
          <ac:picMkLst>
            <pc:docMk/>
            <pc:sldMk cId="314950709" sldId="370"/>
            <ac:picMk id="2" creationId="{045C4B89-2398-4FDE-BB3A-BFCF73D96050}"/>
          </ac:picMkLst>
        </pc:picChg>
        <pc:picChg chg="del">
          <ac:chgData name="Роман Трущенков" userId="0ab725bf7f2052e1" providerId="LiveId" clId="{6B1CA9D4-FA7C-461C-A992-1DC5CC5DA6CE}" dt="2018-08-19T17:31:36.480" v="120" actId="478"/>
          <ac:picMkLst>
            <pc:docMk/>
            <pc:sldMk cId="314950709" sldId="370"/>
            <ac:picMk id="16" creationId="{ACA1CFAA-1B9E-49C2-BE53-3F5FDD645972}"/>
          </ac:picMkLst>
        </pc:picChg>
        <pc:picChg chg="del">
          <ac:chgData name="Роман Трущенков" userId="0ab725bf7f2052e1" providerId="LiveId" clId="{6B1CA9D4-FA7C-461C-A992-1DC5CC5DA6CE}" dt="2018-08-19T17:31:38.272" v="121" actId="478"/>
          <ac:picMkLst>
            <pc:docMk/>
            <pc:sldMk cId="314950709" sldId="370"/>
            <ac:picMk id="17" creationId="{5411128B-AA52-4582-A7B4-24DD24EA570E}"/>
          </ac:picMkLst>
        </pc:picChg>
        <pc:picChg chg="add del">
          <ac:chgData name="Роман Трущенков" userId="0ab725bf7f2052e1" providerId="LiveId" clId="{6B1CA9D4-FA7C-461C-A992-1DC5CC5DA6CE}" dt="2018-08-19T17:31:34.394" v="119" actId="478"/>
          <ac:picMkLst>
            <pc:docMk/>
            <pc:sldMk cId="314950709" sldId="370"/>
            <ac:picMk id="18" creationId="{FEFB326D-4364-42C4-94A8-32FF7253B9DE}"/>
          </ac:picMkLst>
        </pc:picChg>
      </pc:sldChg>
      <pc:sldChg chg="del">
        <pc:chgData name="Роман Трущенков" userId="0ab725bf7f2052e1" providerId="LiveId" clId="{6B1CA9D4-FA7C-461C-A992-1DC5CC5DA6CE}" dt="2018-08-19T17:04:46.083" v="3" actId="2696"/>
        <pc:sldMkLst>
          <pc:docMk/>
          <pc:sldMk cId="4124324765" sldId="371"/>
        </pc:sldMkLst>
      </pc:sldChg>
      <pc:sldChg chg="del">
        <pc:chgData name="Роман Трущенков" userId="0ab725bf7f2052e1" providerId="LiveId" clId="{6B1CA9D4-FA7C-461C-A992-1DC5CC5DA6CE}" dt="2018-08-19T17:04:46.129" v="5" actId="2696"/>
        <pc:sldMkLst>
          <pc:docMk/>
          <pc:sldMk cId="1839378823" sldId="373"/>
        </pc:sldMkLst>
      </pc:sldChg>
      <pc:sldChg chg="del">
        <pc:chgData name="Роман Трущенков" userId="0ab725bf7f2052e1" providerId="LiveId" clId="{6B1CA9D4-FA7C-461C-A992-1DC5CC5DA6CE}" dt="2018-08-19T17:04:46.112" v="4" actId="2696"/>
        <pc:sldMkLst>
          <pc:docMk/>
          <pc:sldMk cId="1569527435" sldId="374"/>
        </pc:sldMkLst>
      </pc:sldChg>
      <pc:sldChg chg="del">
        <pc:chgData name="Роман Трущенков" userId="0ab725bf7f2052e1" providerId="LiveId" clId="{6B1CA9D4-FA7C-461C-A992-1DC5CC5DA6CE}" dt="2018-08-19T17:04:46.155" v="6" actId="2696"/>
        <pc:sldMkLst>
          <pc:docMk/>
          <pc:sldMk cId="2938127260" sldId="375"/>
        </pc:sldMkLst>
      </pc:sldChg>
      <pc:sldChg chg="del">
        <pc:chgData name="Роман Трущенков" userId="0ab725bf7f2052e1" providerId="LiveId" clId="{6B1CA9D4-FA7C-461C-A992-1DC5CC5DA6CE}" dt="2018-08-19T17:04:46.040" v="2" actId="2696"/>
        <pc:sldMkLst>
          <pc:docMk/>
          <pc:sldMk cId="3584264332" sldId="3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D28CC4B0-DA3A-4D17-9828-935D7332CF9C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ABE2C17-5FC0-4B67-BF30-F93CC1EAD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4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240D4E6C-4455-4389-9B86-E998079824F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6E55C1F2-4E15-48F7-B776-723CE666C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0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AAC3-4BC9-44C0-AE84-64A4E9FA16F0}" type="datetime1">
              <a:rPr lang="uk-UA" smtClean="0"/>
              <a:t>16.10.2018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B34C-2DE8-4337-9BB9-1F31B64FFA4D}" type="datetime1">
              <a:rPr lang="uk-UA" smtClean="0"/>
              <a:t>16.10.2018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580C-42CE-434E-8F83-5ECEB433C7E3}" type="datetime1">
              <a:rPr lang="uk-UA" smtClean="0"/>
              <a:t>16.10.2018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3FB2-057E-4A6D-B599-A461F02BF1E2}" type="datetime1">
              <a:rPr lang="uk-UA" smtClean="0"/>
              <a:t>16.10.2018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128E-A0AE-48D7-804C-17A6AAE513AE}" type="datetime1">
              <a:rPr lang="uk-UA" smtClean="0"/>
              <a:t>16.10.2018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43D3-4AD1-4A5D-9D6E-EC8496265A5A}" type="datetime1">
              <a:rPr lang="uk-UA" smtClean="0"/>
              <a:t>16.10.2018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5726-3B88-4943-A9ED-DCD1BB9C2BF3}" type="datetime1">
              <a:rPr lang="uk-UA" smtClean="0"/>
              <a:t>16.10.2018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1193-A600-44B1-B0E4-9E8120D4AE6A}" type="datetime1">
              <a:rPr lang="uk-UA" smtClean="0"/>
              <a:t>16.10.2018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A4B5-7E7E-44D8-A179-44A9FC752147}" type="datetime1">
              <a:rPr lang="uk-UA" smtClean="0"/>
              <a:t>16.10.2018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DF41-E268-4A9A-A781-9502A199E075}" type="datetime1">
              <a:rPr lang="uk-UA" smtClean="0"/>
              <a:t>16.10.2018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5EBD-1682-46BA-8309-9030377F17E3}" type="datetime1">
              <a:rPr lang="uk-UA" smtClean="0"/>
              <a:t>16.10.2018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FEAA2-A12A-487B-AB3B-B3348D5C8FB4}" type="datetime1">
              <a:rPr lang="uk-UA" smtClean="0"/>
              <a:t>16.10.2018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466A-A062-4EA8-869F-F58765B3105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9079E15-DBAF-4B57-B84E-DA11F2323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6470"/>
            <a:ext cx="1170396" cy="1769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9FC31E-9259-4456-A1FE-6EBB58F3B63A}"/>
              </a:ext>
            </a:extLst>
          </p:cNvPr>
          <p:cNvSpPr txBox="1"/>
          <p:nvPr/>
        </p:nvSpPr>
        <p:spPr>
          <a:xfrm>
            <a:off x="308813" y="4941168"/>
            <a:ext cx="8574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Порядок осуществления </a:t>
            </a:r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государственного кадастрового учета и государственной регистрации прав на построенные объекты ИЖС и садовые дома</a:t>
            </a:r>
            <a:endParaRPr lang="ru-RU" sz="2000" b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03611"/>
            <a:ext cx="47434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4903F2-643E-4749-9524-73B6873E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37998"/>
            <a:ext cx="9144000" cy="27858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0533"/>
            <a:ext cx="3382963" cy="32004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8000"/>
              </a:schemeClr>
            </a:glow>
            <a:outerShdw blurRad="635000" dist="38100" dir="12840000" sx="103000" sy="103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3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463" y="876300"/>
            <a:ext cx="2514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Разрешение на строительство получено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876300"/>
            <a:ext cx="621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Разрешение на строительство отсутствует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3483" y="1544265"/>
            <a:ext cx="2362200" cy="3828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случае, если разрешение на строительство объекта ИЖС получено до 04.08.2018 или разрешение на строительство объекта ИЖС выдано после 04.08.2018, но заявление о выдаче такого разрешения представлено до 04.08.2018, застройщик не направляет уведомление о планируемом строительстве. Осуществляет строительство. Направляет в орган уведомление об окончании строительства с приложением, в том числе, технического плана, сведений об оплате государственной пошлины за ГРП.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Технический план готовится на основании такого разрешения на строительство и проектной документации (при наличии) или Декларации.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151973" y="1293659"/>
            <a:ext cx="1771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5542" y="1570532"/>
            <a:ext cx="2232248" cy="38026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Застройщик обращается в орган с уведомлением о планируемых строительстве или реконструкции объекта ИЖС или садового дома.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Получает уведомление о соответствии в указанном уведомлении о планируемом строительстве. Осуществляет строительство. Направляет в орган уведомление об окончании строительства с приложением, в том числе, технического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плана,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сведений об оплате государственной пошлины за ГРП.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. Технический план  готовится на основании уведомления о планируемом строительстве и уведомления о соответствии в указанном уведомлении о планируемом строительстве параметров объектов ИЖС или садового дома и Декларации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1556792"/>
            <a:ext cx="1905000" cy="38164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случае, если строительство уже начато без разрешительных документов, правообладатель земельного участка вправе до 01.03.2019 направить в ОГВ, ОМС  уведомление о планируемых строительстве или реконструкции  жилого дома, жилого  строения или объекта ИЖС. Осуществляет строительство. Направляет в орган уведомление об окончании строительства с приложением, в том числе, технического плана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сведений об оплате государственной пошлины за ГРП.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1556792"/>
            <a:ext cx="1744808" cy="38164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 01.03.2019 допускается осуществление ГКУ и ГРП прав на жилые строения, жилые дома, созданные на земельных участках, предоставленных для ведения садоводства, дачного хозяйства, без направления уведомлений о планируемых строительстве или реконструкции указанных объектов и уведомлений об окончании строительства или реконструкции указанных объектов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813076" y="1257300"/>
            <a:ext cx="1771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011974" y="1272868"/>
            <a:ext cx="1771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931520" y="1272868"/>
            <a:ext cx="1771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40563" y="6093296"/>
            <a:ext cx="480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 заявлением о ГКУ и ГРП обращается ОГВ, ОМС –  ст. 19 Федерального Закона от 13.07.2015 года № 218-ФЗ «О государственной регистрации недвижимости» - </a:t>
            </a:r>
            <a:r>
              <a:rPr lang="ru-RU" sz="1100" dirty="0"/>
              <a:t>посредством отправления в электронной форме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360643" y="5517232"/>
            <a:ext cx="4680520" cy="392290"/>
          </a:xfrm>
          <a:prstGeom prst="downArrow">
            <a:avLst>
              <a:gd name="adj1" fmla="val 50000"/>
              <a:gd name="adj2" fmla="val 58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36296" y="6093296"/>
            <a:ext cx="1841486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 заявлением о ГКУ и ГРП обращается застройщик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536663" y="5528256"/>
            <a:ext cx="1240752" cy="405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379102" y="756387"/>
            <a:ext cx="4378796" cy="18125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направления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установленный срок ОГВ, ОМС заявления застройщик вправе направить указанное заявление в орган регистрации прав самостоятельно.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этом уведомление, технический план, соглашение об определении долей в праве общей долевой собственности запрашиваются органом регистрации прав у ОГВ,ОМС по правилам, предусмотренным частью 2 статьи 33 Закона о регистрации в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трехдневный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(в случае если не были представлены застройщиком в инициативном порядке)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rot="2700000">
            <a:off x="6843088" y="2489620"/>
            <a:ext cx="600993" cy="489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20272" y="3270945"/>
            <a:ext cx="16764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не поступления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ответа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запрос, направленный в адрес ОГВ, ОМС,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ГКУ и ГРП приостанавливаются в соответствии с пунктом 59 части 1 статьи 26 Закона о регистрации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7800000">
            <a:off x="1730469" y="2491576"/>
            <a:ext cx="600993" cy="489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3253145"/>
            <a:ext cx="1728192" cy="1846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случае поступления ответа и представления уведомления о соответствии построенного объекта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параметрам, а также иных необходимых документов орган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регистрации прав осуществляет ГКУ и ГРП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8784" y="3282051"/>
            <a:ext cx="22098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случае поступления в ответ на запрос уведомления о несоответствии построенных или реконструированных ИЖС или садового дома требованиям законодательства о градостроительной деятельности ГКУ и ГРП приостанавливаются в соответствии с пунктом 58 части 1 статьи 26 Закона о регистрации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5400000">
            <a:off x="4393188" y="2644550"/>
            <a:ext cx="600993" cy="489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45C4B89-2398-4FDE-BB3A-BFCF73D9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12978</TotalTime>
  <Words>514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2014</dc:title>
  <dc:creator>Трущенков Роман Викторович</dc:creator>
  <cp:lastModifiedBy>Тушов Алексей Викторович</cp:lastModifiedBy>
  <cp:revision>628</cp:revision>
  <cp:lastPrinted>2017-10-06T15:42:19Z</cp:lastPrinted>
  <dcterms:created xsi:type="dcterms:W3CDTF">2014-02-28T06:46:53Z</dcterms:created>
  <dcterms:modified xsi:type="dcterms:W3CDTF">2018-10-16T14:59:05Z</dcterms:modified>
</cp:coreProperties>
</file>