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6" r:id="rId4"/>
    <p:sldId id="272" r:id="rId5"/>
    <p:sldId id="274" r:id="rId6"/>
    <p:sldId id="276" r:id="rId7"/>
    <p:sldId id="270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>
      <p:cViewPr varScale="1">
        <p:scale>
          <a:sx n="101" d="100"/>
          <a:sy n="101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EE1A9-3573-48A5-87A2-60204A66E828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99822-41BA-4DFD-88F2-FF06A55CC6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1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" y="-14288"/>
            <a:ext cx="9525001" cy="714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344026" y="2523094"/>
            <a:ext cx="8841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незаконном увеличении размеров объектов недвижимости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4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2636912"/>
            <a:ext cx="8807478" cy="240511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    </a:t>
            </a:r>
            <a:r>
              <a:rPr lang="ru-RU" dirty="0"/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Управлением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 по Московской области выявляются случаи подготовки кадастровыми инженерами документов, незаконно увеличивающих размеры (площади) земельных участков и объектов капитального строительства.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" y="144376"/>
            <a:ext cx="3414104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8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556792"/>
            <a:ext cx="8784975" cy="352839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8490722" cy="307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пресечения случаев нарушения законодательства, а также исключения возможности внесения в Единый государственный реестр недвижимости недостоверных сведений Управлением внедрен механизм взаимодействия государственных регистраторов прав и сотрудников органа государственного геодезического надзора.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2" y="87279"/>
            <a:ext cx="3531346" cy="12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2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3" y="39431"/>
            <a:ext cx="3531346" cy="125348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88454" y="169904"/>
            <a:ext cx="4762872" cy="8828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</a:rPr>
              <a:t>Типовые заключения кадастровых инженеров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11" name="Рисунок 10" descr="руза 72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528" y="1412776"/>
            <a:ext cx="897147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3" y="39431"/>
            <a:ext cx="3531346" cy="1253489"/>
          </a:xfrm>
          <a:prstGeom prst="rect">
            <a:avLst/>
          </a:prstGeom>
        </p:spPr>
      </p:pic>
      <p:pic>
        <p:nvPicPr>
          <p:cNvPr id="5" name="Рисунок 4" descr="одинцово 297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548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1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3" y="39431"/>
            <a:ext cx="3531346" cy="1253489"/>
          </a:xfrm>
          <a:prstGeom prst="rect">
            <a:avLst/>
          </a:prstGeom>
        </p:spPr>
      </p:pic>
      <p:pic>
        <p:nvPicPr>
          <p:cNvPr id="6" name="Рисунок 5" descr="одинцово 9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794" y="1340768"/>
            <a:ext cx="905620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1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28" y="84866"/>
            <a:ext cx="3810000" cy="11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39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15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незаконном увеличении размеров объектов недвижимости</vt:lpstr>
      <vt:lpstr>Презентация PowerPoint</vt:lpstr>
      <vt:lpstr>Презентация PowerPoint</vt:lpstr>
      <vt:lpstr>Типовые заключения кадастровых инженеров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База документов, выданных Управлением Росреестра по Московской области</dc:title>
  <dc:creator>Нилова Екатерина Сергеевна</dc:creator>
  <cp:lastModifiedBy>Бегова Дарья Викторовна</cp:lastModifiedBy>
  <cp:revision>53</cp:revision>
  <cp:lastPrinted>2018-11-07T09:28:48Z</cp:lastPrinted>
  <dcterms:modified xsi:type="dcterms:W3CDTF">2018-11-22T11:30:18Z</dcterms:modified>
</cp:coreProperties>
</file>