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docProps/custom.xml" ContentType="application/vnd.openxmlformats-officedocument.custom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12192000" cy="6858000"/>
  <p:defaultTextStyle>
    <a:defPPr>
      <a:defRPr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78" d="100"/>
          <a:sy n="78" d="100"/>
        </p:scale>
        <p:origin x="-1536" y="-84"/>
      </p:cViewPr>
      <p:guideLst>
        <p:guide pos="2880" orient="horz"/>
        <p:guide pos="2160"/>
      </p:guideLst>
    </p:cSldViewPr>
  </p:slideViewPr>
  <p:gridSpacing cx="78028800" cy="780288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 bwMode="auto"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8BF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 bwMode="auto"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35255">
              <a:lnSpc>
                <a:spcPts val="1639"/>
              </a:lnSpc>
              <a:defRPr/>
            </a:pPr>
            <a:fld id="{81D60167-4931-47E6-BA6A-407CBD079E47}" type="slidenum">
              <a:rPr spc="-50"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2000" b="1" i="0">
                <a:solidFill>
                  <a:srgbClr val="008BF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35255">
              <a:lnSpc>
                <a:spcPts val="1639"/>
              </a:lnSpc>
              <a:defRPr/>
            </a:pPr>
            <a:fld id="{81D60167-4931-47E6-BA6A-407CBD079E47}" type="slidenum">
              <a:rPr spc="-50"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2000" b="1" i="0">
                <a:solidFill>
                  <a:srgbClr val="008BF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 bwMode="auto"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 bwMode="auto"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35255">
              <a:lnSpc>
                <a:spcPts val="1639"/>
              </a:lnSpc>
              <a:defRPr/>
            </a:pPr>
            <a:fld id="{81D60167-4931-47E6-BA6A-407CBD079E47}" type="slidenum">
              <a:rPr spc="-50"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obj" userDrawn="1">
  <p:cSld name="Title Only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 bwMode="auto">
          <a:xfrm>
            <a:off x="0" y="1950720"/>
            <a:ext cx="12192000" cy="3078480"/>
          </a:xfrm>
          <a:custGeom>
            <a:avLst/>
            <a:gdLst/>
            <a:ahLst/>
            <a:cxnLst/>
            <a:rect l="l" t="t" r="r" b="b"/>
            <a:pathLst>
              <a:path w="12192000" h="3078479" fill="norm" stroke="1" extrusionOk="0">
                <a:moveTo>
                  <a:pt x="12192000" y="0"/>
                </a:moveTo>
                <a:lnTo>
                  <a:pt x="0" y="0"/>
                </a:lnTo>
                <a:lnTo>
                  <a:pt x="0" y="3078479"/>
                </a:lnTo>
                <a:lnTo>
                  <a:pt x="12192000" y="3078479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/>
          <a:stretch/>
        </p:blipFill>
        <p:spPr bwMode="auto">
          <a:xfrm>
            <a:off x="637031" y="4189"/>
            <a:ext cx="11554968" cy="6853808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/>
          <a:stretch/>
        </p:blipFill>
        <p:spPr bwMode="auto">
          <a:xfrm>
            <a:off x="387762" y="200952"/>
            <a:ext cx="823880" cy="91457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/>
          <a:stretch/>
        </p:blipFill>
        <p:spPr bwMode="auto">
          <a:xfrm>
            <a:off x="1336214" y="423956"/>
            <a:ext cx="1550497" cy="578952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6"/>
          <a:stretch/>
        </p:blipFill>
        <p:spPr bwMode="auto">
          <a:xfrm>
            <a:off x="6589776" y="743698"/>
            <a:ext cx="5520435" cy="5517388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7"/>
          <a:stretch/>
        </p:blipFill>
        <p:spPr bwMode="auto">
          <a:xfrm>
            <a:off x="6909816" y="1063752"/>
            <a:ext cx="4849368" cy="48463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2000" b="1" i="0">
                <a:solidFill>
                  <a:srgbClr val="008BF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35255">
              <a:lnSpc>
                <a:spcPts val="1639"/>
              </a:lnSpc>
              <a:defRPr/>
            </a:pPr>
            <a:fld id="{81D60167-4931-47E6-BA6A-407CBD079E47}" type="slidenum">
              <a:rPr spc="-50"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obj" userDrawn="1">
  <p:cSld name="Blank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 bwMode="auto">
          <a:xfrm>
            <a:off x="0" y="1950720"/>
            <a:ext cx="12192000" cy="3078480"/>
          </a:xfrm>
          <a:custGeom>
            <a:avLst/>
            <a:gdLst/>
            <a:ahLst/>
            <a:cxnLst/>
            <a:rect l="l" t="t" r="r" b="b"/>
            <a:pathLst>
              <a:path w="12192000" h="3078479" fill="norm" stroke="1" extrusionOk="0">
                <a:moveTo>
                  <a:pt x="12192000" y="0"/>
                </a:moveTo>
                <a:lnTo>
                  <a:pt x="0" y="0"/>
                </a:lnTo>
                <a:lnTo>
                  <a:pt x="0" y="3078479"/>
                </a:lnTo>
                <a:lnTo>
                  <a:pt x="12192000" y="3078479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/>
          <a:stretch/>
        </p:blipFill>
        <p:spPr bwMode="auto">
          <a:xfrm>
            <a:off x="637031" y="4189"/>
            <a:ext cx="11554968" cy="6853808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/>
          <a:stretch/>
        </p:blipFill>
        <p:spPr bwMode="auto">
          <a:xfrm>
            <a:off x="387762" y="200952"/>
            <a:ext cx="823880" cy="91457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/>
          <a:stretch/>
        </p:blipFill>
        <p:spPr bwMode="auto">
          <a:xfrm>
            <a:off x="1336214" y="423956"/>
            <a:ext cx="1550497" cy="578952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6"/>
          <a:stretch/>
        </p:blipFill>
        <p:spPr bwMode="auto">
          <a:xfrm>
            <a:off x="6589776" y="743698"/>
            <a:ext cx="5520435" cy="5517388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7"/>
          <a:stretch/>
        </p:blipFill>
        <p:spPr bwMode="auto">
          <a:xfrm>
            <a:off x="6909816" y="1063752"/>
            <a:ext cx="4849368" cy="48463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35255">
              <a:lnSpc>
                <a:spcPts val="1639"/>
              </a:lnSpc>
              <a:defRPr/>
            </a:pPr>
            <a:fld id="{81D60167-4931-47E6-BA6A-407CBD079E47}" type="slidenum">
              <a:rPr spc="-50"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/>
          <a:stretch/>
        </p:blipFill>
        <p:spPr bwMode="auto">
          <a:xfrm>
            <a:off x="0" y="6185915"/>
            <a:ext cx="12192000" cy="672083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/>
          <a:stretch/>
        </p:blipFill>
        <p:spPr bwMode="auto">
          <a:xfrm>
            <a:off x="4407408" y="5846063"/>
            <a:ext cx="7784592" cy="101193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/>
          <a:stretch/>
        </p:blipFill>
        <p:spPr bwMode="auto">
          <a:xfrm>
            <a:off x="0" y="0"/>
            <a:ext cx="12192000" cy="914150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 bwMode="auto">
          <a:xfrm>
            <a:off x="0" y="0"/>
            <a:ext cx="12192000" cy="826135"/>
          </a:xfrm>
          <a:custGeom>
            <a:avLst/>
            <a:gdLst/>
            <a:ahLst/>
            <a:cxnLst/>
            <a:rect l="l" t="t" r="r" b="b"/>
            <a:pathLst>
              <a:path w="12192000" h="826135" fill="norm" stroke="1" extrusionOk="0">
                <a:moveTo>
                  <a:pt x="12192000" y="0"/>
                </a:moveTo>
                <a:lnTo>
                  <a:pt x="0" y="0"/>
                </a:lnTo>
                <a:lnTo>
                  <a:pt x="0" y="826008"/>
                </a:lnTo>
                <a:lnTo>
                  <a:pt x="12192000" y="826008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10"/>
          <a:stretch/>
        </p:blipFill>
        <p:spPr bwMode="auto">
          <a:xfrm>
            <a:off x="176784" y="143255"/>
            <a:ext cx="609600" cy="551688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1"/>
          <a:stretch/>
        </p:blipFill>
        <p:spPr bwMode="auto">
          <a:xfrm>
            <a:off x="0" y="6220966"/>
            <a:ext cx="7010398" cy="63703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 bwMode="auto">
          <a:xfrm>
            <a:off x="606831" y="78993"/>
            <a:ext cx="10978337" cy="634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8BF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>
          <a:xfrm>
            <a:off x="835164" y="1255902"/>
            <a:ext cx="10560050" cy="1724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>
          <a:xfrm>
            <a:off x="11870435" y="6572791"/>
            <a:ext cx="284860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35255">
              <a:lnSpc>
                <a:spcPts val="1639"/>
              </a:lnSpc>
              <a:defRPr/>
            </a:pPr>
            <a:fld id="{81D60167-4931-47E6-BA6A-407CBD079E47}" type="slidenum">
              <a:rPr spc="-50"/>
              <a:t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 bwMode="auto">
          <a:xfrm>
            <a:off x="454253" y="6038799"/>
            <a:ext cx="9004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defRPr/>
            </a:pPr>
            <a:r>
              <a:rPr sz="1600">
                <a:solidFill>
                  <a:srgbClr val="FFFFFF"/>
                </a:solidFill>
                <a:latin typeface="Microsoft Sans Serif"/>
                <a:cs typeface="Microsoft Sans Serif"/>
              </a:rPr>
              <a:t>май</a:t>
            </a:r>
            <a:r>
              <a:rPr sz="1600" spc="-4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20">
                <a:solidFill>
                  <a:srgbClr val="FFFFFF"/>
                </a:solidFill>
                <a:latin typeface="Microsoft Sans Serif"/>
                <a:cs typeface="Microsoft Sans Serif"/>
              </a:rPr>
              <a:t>2025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 bwMode="auto">
          <a:xfrm>
            <a:off x="558190" y="2668269"/>
            <a:ext cx="5276850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defRPr/>
            </a:pPr>
            <a:r>
              <a:rPr>
                <a:solidFill>
                  <a:srgbClr val="0079FF"/>
                </a:solidFill>
              </a:rPr>
              <a:t>Совещание</a:t>
            </a:r>
            <a:r>
              <a:rPr spc="-60">
                <a:solidFill>
                  <a:srgbClr val="0079FF"/>
                </a:solidFill>
              </a:rPr>
              <a:t> </a:t>
            </a:r>
            <a:r>
              <a:rPr>
                <a:solidFill>
                  <a:srgbClr val="0079FF"/>
                </a:solidFill>
              </a:rPr>
              <a:t>с</a:t>
            </a:r>
            <a:r>
              <a:rPr spc="-80">
                <a:solidFill>
                  <a:srgbClr val="0079FF"/>
                </a:solidFill>
              </a:rPr>
              <a:t> </a:t>
            </a:r>
            <a:r>
              <a:rPr>
                <a:solidFill>
                  <a:srgbClr val="0079FF"/>
                </a:solidFill>
              </a:rPr>
              <a:t>органами</a:t>
            </a:r>
            <a:r>
              <a:rPr spc="-90">
                <a:solidFill>
                  <a:srgbClr val="0079FF"/>
                </a:solidFill>
              </a:rPr>
              <a:t> </a:t>
            </a:r>
            <a:r>
              <a:rPr>
                <a:solidFill>
                  <a:srgbClr val="0079FF"/>
                </a:solidFill>
              </a:rPr>
              <a:t>регистрации</a:t>
            </a:r>
            <a:r>
              <a:rPr spc="-75">
                <a:solidFill>
                  <a:srgbClr val="0079FF"/>
                </a:solidFill>
              </a:rPr>
              <a:t> </a:t>
            </a:r>
            <a:r>
              <a:rPr spc="-20">
                <a:solidFill>
                  <a:srgbClr val="0079FF"/>
                </a:solidFill>
              </a:rPr>
              <a:t>прав</a:t>
            </a:r>
            <a:endParaRPr/>
          </a:p>
          <a:p>
            <a:pPr marL="12700">
              <a:lnSpc>
                <a:spcPct val="100000"/>
              </a:lnSpc>
              <a:defRPr/>
            </a:pPr>
            <a:r>
              <a:rPr>
                <a:solidFill>
                  <a:srgbClr val="0079FF"/>
                </a:solidFill>
              </a:rPr>
              <a:t>по</a:t>
            </a:r>
            <a:r>
              <a:rPr spc="-105">
                <a:solidFill>
                  <a:srgbClr val="0079FF"/>
                </a:solidFill>
              </a:rPr>
              <a:t> </a:t>
            </a:r>
            <a:r>
              <a:rPr spc="-10">
                <a:solidFill>
                  <a:srgbClr val="0079FF"/>
                </a:solidFill>
              </a:rPr>
              <a:t>методическим</a:t>
            </a:r>
            <a:r>
              <a:rPr spc="-50">
                <a:solidFill>
                  <a:srgbClr val="0079FF"/>
                </a:solidFill>
              </a:rPr>
              <a:t> </a:t>
            </a:r>
            <a:r>
              <a:rPr>
                <a:solidFill>
                  <a:srgbClr val="0079FF"/>
                </a:solidFill>
              </a:rPr>
              <a:t>вопросам</a:t>
            </a:r>
            <a:r>
              <a:rPr spc="-75">
                <a:solidFill>
                  <a:srgbClr val="0079FF"/>
                </a:solidFill>
              </a:rPr>
              <a:t> </a:t>
            </a:r>
            <a:r>
              <a:rPr spc="-10">
                <a:solidFill>
                  <a:srgbClr val="0079FF"/>
                </a:solidFill>
              </a:rPr>
              <a:t>учетно-</a:t>
            </a:r>
            <a:endParaRPr/>
          </a:p>
        </p:txBody>
      </p:sp>
      <p:sp>
        <p:nvSpPr>
          <p:cNvPr id="4" name="object 4" descr=""/>
          <p:cNvSpPr txBox="1"/>
          <p:nvPr/>
        </p:nvSpPr>
        <p:spPr bwMode="auto">
          <a:xfrm>
            <a:off x="558190" y="3278250"/>
            <a:ext cx="405193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defRPr/>
            </a:pPr>
            <a:r>
              <a:rPr sz="2000" b="1">
                <a:solidFill>
                  <a:srgbClr val="0079FF"/>
                </a:solidFill>
                <a:latin typeface="Arial"/>
                <a:cs typeface="Arial"/>
              </a:rPr>
              <a:t>регистрационной</a:t>
            </a:r>
            <a:r>
              <a:rPr sz="2000" b="1" spc="-125">
                <a:solidFill>
                  <a:srgbClr val="0079FF"/>
                </a:solidFill>
                <a:latin typeface="Arial"/>
                <a:cs typeface="Arial"/>
              </a:rPr>
              <a:t> </a:t>
            </a:r>
            <a:r>
              <a:rPr sz="2000" b="1" spc="-10">
                <a:solidFill>
                  <a:srgbClr val="0079FF"/>
                </a:solidFill>
                <a:latin typeface="Arial"/>
                <a:cs typeface="Arial"/>
              </a:rPr>
              <a:t>деятельности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/>
          <a:stretch/>
        </p:blipFill>
        <p:spPr bwMode="auto">
          <a:xfrm>
            <a:off x="8470392" y="2011679"/>
            <a:ext cx="1767840" cy="29900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 bwMode="auto">
          <a:xfrm>
            <a:off x="545591" y="816863"/>
            <a:ext cx="11113135" cy="5678805"/>
            <a:chOff x="545591" y="816863"/>
            <a:chExt cx="11113135" cy="5678805"/>
          </a:xfrm>
        </p:grpSpPr>
        <p:sp>
          <p:nvSpPr>
            <p:cNvPr id="3" name="object 3" descr=""/>
            <p:cNvSpPr/>
            <p:nvPr/>
          </p:nvSpPr>
          <p:spPr bwMode="auto">
            <a:xfrm>
              <a:off x="2950463" y="3380231"/>
              <a:ext cx="6300470" cy="771525"/>
            </a:xfrm>
            <a:custGeom>
              <a:avLst/>
              <a:gdLst/>
              <a:ahLst/>
              <a:cxnLst/>
              <a:rect l="l" t="t" r="r" b="b"/>
              <a:pathLst>
                <a:path w="6300470" h="771525" fill="norm" stroke="1" extrusionOk="0">
                  <a:moveTo>
                    <a:pt x="6171692" y="0"/>
                  </a:moveTo>
                  <a:lnTo>
                    <a:pt x="128524" y="0"/>
                  </a:lnTo>
                  <a:lnTo>
                    <a:pt x="78491" y="10098"/>
                  </a:lnTo>
                  <a:lnTo>
                    <a:pt x="37639" y="37639"/>
                  </a:lnTo>
                  <a:lnTo>
                    <a:pt x="10098" y="78491"/>
                  </a:lnTo>
                  <a:lnTo>
                    <a:pt x="0" y="128523"/>
                  </a:lnTo>
                  <a:lnTo>
                    <a:pt x="0" y="642619"/>
                  </a:lnTo>
                  <a:lnTo>
                    <a:pt x="10098" y="692652"/>
                  </a:lnTo>
                  <a:lnTo>
                    <a:pt x="37639" y="733504"/>
                  </a:lnTo>
                  <a:lnTo>
                    <a:pt x="78491" y="761045"/>
                  </a:lnTo>
                  <a:lnTo>
                    <a:pt x="128524" y="771143"/>
                  </a:lnTo>
                  <a:lnTo>
                    <a:pt x="6171692" y="771143"/>
                  </a:lnTo>
                  <a:lnTo>
                    <a:pt x="6221724" y="761045"/>
                  </a:lnTo>
                  <a:lnTo>
                    <a:pt x="6262576" y="733504"/>
                  </a:lnTo>
                  <a:lnTo>
                    <a:pt x="6290117" y="692652"/>
                  </a:lnTo>
                  <a:lnTo>
                    <a:pt x="6300216" y="642619"/>
                  </a:lnTo>
                  <a:lnTo>
                    <a:pt x="6300216" y="128523"/>
                  </a:lnTo>
                  <a:lnTo>
                    <a:pt x="6290117" y="78491"/>
                  </a:lnTo>
                  <a:lnTo>
                    <a:pt x="6262576" y="37639"/>
                  </a:lnTo>
                  <a:lnTo>
                    <a:pt x="6221724" y="10098"/>
                  </a:lnTo>
                  <a:lnTo>
                    <a:pt x="6171692" y="0"/>
                  </a:lnTo>
                  <a:close/>
                </a:path>
              </a:pathLst>
            </a:custGeom>
            <a:solidFill>
              <a:srgbClr val="008BFF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4" name="object 4" descr=""/>
            <p:cNvSpPr/>
            <p:nvPr/>
          </p:nvSpPr>
          <p:spPr bwMode="auto">
            <a:xfrm>
              <a:off x="2950463" y="3380231"/>
              <a:ext cx="6300470" cy="771525"/>
            </a:xfrm>
            <a:custGeom>
              <a:avLst/>
              <a:gdLst/>
              <a:ahLst/>
              <a:cxnLst/>
              <a:rect l="l" t="t" r="r" b="b"/>
              <a:pathLst>
                <a:path w="6300470" h="771525" fill="norm" stroke="1" extrusionOk="0">
                  <a:moveTo>
                    <a:pt x="0" y="128523"/>
                  </a:moveTo>
                  <a:lnTo>
                    <a:pt x="10098" y="78491"/>
                  </a:lnTo>
                  <a:lnTo>
                    <a:pt x="37639" y="37639"/>
                  </a:lnTo>
                  <a:lnTo>
                    <a:pt x="78491" y="10098"/>
                  </a:lnTo>
                  <a:lnTo>
                    <a:pt x="128524" y="0"/>
                  </a:lnTo>
                  <a:lnTo>
                    <a:pt x="6171692" y="0"/>
                  </a:lnTo>
                  <a:lnTo>
                    <a:pt x="6221724" y="10098"/>
                  </a:lnTo>
                  <a:lnTo>
                    <a:pt x="6262576" y="37639"/>
                  </a:lnTo>
                  <a:lnTo>
                    <a:pt x="6290117" y="78491"/>
                  </a:lnTo>
                  <a:lnTo>
                    <a:pt x="6300216" y="128523"/>
                  </a:lnTo>
                  <a:lnTo>
                    <a:pt x="6300216" y="642619"/>
                  </a:lnTo>
                  <a:lnTo>
                    <a:pt x="6290117" y="692652"/>
                  </a:lnTo>
                  <a:lnTo>
                    <a:pt x="6262576" y="733504"/>
                  </a:lnTo>
                  <a:lnTo>
                    <a:pt x="6221724" y="761045"/>
                  </a:lnTo>
                  <a:lnTo>
                    <a:pt x="6171692" y="771143"/>
                  </a:lnTo>
                  <a:lnTo>
                    <a:pt x="128524" y="771143"/>
                  </a:lnTo>
                  <a:lnTo>
                    <a:pt x="78491" y="761045"/>
                  </a:lnTo>
                  <a:lnTo>
                    <a:pt x="37639" y="733504"/>
                  </a:lnTo>
                  <a:lnTo>
                    <a:pt x="10098" y="692652"/>
                  </a:lnTo>
                  <a:lnTo>
                    <a:pt x="0" y="642619"/>
                  </a:lnTo>
                  <a:lnTo>
                    <a:pt x="0" y="128523"/>
                  </a:lnTo>
                  <a:close/>
                </a:path>
              </a:pathLst>
            </a:custGeom>
            <a:grpFill/>
            <a:ln w="12192">
              <a:solidFill>
                <a:srgbClr val="0064BB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5" name="object 5" descr=""/>
            <p:cNvSpPr/>
            <p:nvPr/>
          </p:nvSpPr>
          <p:spPr bwMode="auto">
            <a:xfrm>
              <a:off x="557783" y="829055"/>
              <a:ext cx="11089005" cy="5654040"/>
            </a:xfrm>
            <a:custGeom>
              <a:avLst/>
              <a:gdLst/>
              <a:ahLst/>
              <a:cxnLst/>
              <a:rect l="l" t="t" r="r" b="b"/>
              <a:pathLst>
                <a:path w="11089005" h="5654040" fill="norm" stroke="1" extrusionOk="0">
                  <a:moveTo>
                    <a:pt x="10796143" y="0"/>
                  </a:moveTo>
                  <a:lnTo>
                    <a:pt x="292544" y="0"/>
                  </a:lnTo>
                  <a:lnTo>
                    <a:pt x="245091" y="3827"/>
                  </a:lnTo>
                  <a:lnTo>
                    <a:pt x="200077" y="14909"/>
                  </a:lnTo>
                  <a:lnTo>
                    <a:pt x="158102" y="32644"/>
                  </a:lnTo>
                  <a:lnTo>
                    <a:pt x="119770" y="56428"/>
                  </a:lnTo>
                  <a:lnTo>
                    <a:pt x="85683" y="85661"/>
                  </a:lnTo>
                  <a:lnTo>
                    <a:pt x="56443" y="119740"/>
                  </a:lnTo>
                  <a:lnTo>
                    <a:pt x="32652" y="158064"/>
                  </a:lnTo>
                  <a:lnTo>
                    <a:pt x="14913" y="200030"/>
                  </a:lnTo>
                  <a:lnTo>
                    <a:pt x="3828" y="245036"/>
                  </a:lnTo>
                  <a:lnTo>
                    <a:pt x="0" y="292481"/>
                  </a:lnTo>
                  <a:lnTo>
                    <a:pt x="0" y="5361495"/>
                  </a:lnTo>
                  <a:lnTo>
                    <a:pt x="3828" y="5408948"/>
                  </a:lnTo>
                  <a:lnTo>
                    <a:pt x="14913" y="5453962"/>
                  </a:lnTo>
                  <a:lnTo>
                    <a:pt x="32652" y="5495937"/>
                  </a:lnTo>
                  <a:lnTo>
                    <a:pt x="56443" y="5534269"/>
                  </a:lnTo>
                  <a:lnTo>
                    <a:pt x="85683" y="5568356"/>
                  </a:lnTo>
                  <a:lnTo>
                    <a:pt x="119770" y="5597596"/>
                  </a:lnTo>
                  <a:lnTo>
                    <a:pt x="158102" y="5621387"/>
                  </a:lnTo>
                  <a:lnTo>
                    <a:pt x="200077" y="5639126"/>
                  </a:lnTo>
                  <a:lnTo>
                    <a:pt x="245091" y="5650211"/>
                  </a:lnTo>
                  <a:lnTo>
                    <a:pt x="292544" y="5654040"/>
                  </a:lnTo>
                  <a:lnTo>
                    <a:pt x="10796143" y="5654040"/>
                  </a:lnTo>
                  <a:lnTo>
                    <a:pt x="10843587" y="5650211"/>
                  </a:lnTo>
                  <a:lnTo>
                    <a:pt x="10888593" y="5639126"/>
                  </a:lnTo>
                  <a:lnTo>
                    <a:pt x="10930559" y="5621387"/>
                  </a:lnTo>
                  <a:lnTo>
                    <a:pt x="10968883" y="5597596"/>
                  </a:lnTo>
                  <a:lnTo>
                    <a:pt x="11002962" y="5568356"/>
                  </a:lnTo>
                  <a:lnTo>
                    <a:pt x="11032195" y="5534269"/>
                  </a:lnTo>
                  <a:lnTo>
                    <a:pt x="11055979" y="5495937"/>
                  </a:lnTo>
                  <a:lnTo>
                    <a:pt x="11073714" y="5453962"/>
                  </a:lnTo>
                  <a:lnTo>
                    <a:pt x="11084796" y="5408948"/>
                  </a:lnTo>
                  <a:lnTo>
                    <a:pt x="11088624" y="5361495"/>
                  </a:lnTo>
                  <a:lnTo>
                    <a:pt x="11088624" y="292481"/>
                  </a:lnTo>
                  <a:lnTo>
                    <a:pt x="11084796" y="245036"/>
                  </a:lnTo>
                  <a:lnTo>
                    <a:pt x="11073714" y="200030"/>
                  </a:lnTo>
                  <a:lnTo>
                    <a:pt x="11055979" y="158064"/>
                  </a:lnTo>
                  <a:lnTo>
                    <a:pt x="11032195" y="119740"/>
                  </a:lnTo>
                  <a:lnTo>
                    <a:pt x="11002962" y="85661"/>
                  </a:lnTo>
                  <a:lnTo>
                    <a:pt x="10968883" y="56428"/>
                  </a:lnTo>
                  <a:lnTo>
                    <a:pt x="10930559" y="32644"/>
                  </a:lnTo>
                  <a:lnTo>
                    <a:pt x="10888593" y="14909"/>
                  </a:lnTo>
                  <a:lnTo>
                    <a:pt x="10843587" y="3827"/>
                  </a:lnTo>
                  <a:lnTo>
                    <a:pt x="107961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6" name="object 6" descr=""/>
            <p:cNvSpPr/>
            <p:nvPr/>
          </p:nvSpPr>
          <p:spPr bwMode="auto">
            <a:xfrm>
              <a:off x="557783" y="829055"/>
              <a:ext cx="11089005" cy="5654040"/>
            </a:xfrm>
            <a:custGeom>
              <a:avLst/>
              <a:gdLst/>
              <a:ahLst/>
              <a:cxnLst/>
              <a:rect l="l" t="t" r="r" b="b"/>
              <a:pathLst>
                <a:path w="11089005" h="5654040" fill="norm" stroke="1" extrusionOk="0">
                  <a:moveTo>
                    <a:pt x="0" y="292481"/>
                  </a:moveTo>
                  <a:lnTo>
                    <a:pt x="3828" y="245036"/>
                  </a:lnTo>
                  <a:lnTo>
                    <a:pt x="14913" y="200030"/>
                  </a:lnTo>
                  <a:lnTo>
                    <a:pt x="32652" y="158064"/>
                  </a:lnTo>
                  <a:lnTo>
                    <a:pt x="56443" y="119740"/>
                  </a:lnTo>
                  <a:lnTo>
                    <a:pt x="85683" y="85661"/>
                  </a:lnTo>
                  <a:lnTo>
                    <a:pt x="119770" y="56428"/>
                  </a:lnTo>
                  <a:lnTo>
                    <a:pt x="158102" y="32644"/>
                  </a:lnTo>
                  <a:lnTo>
                    <a:pt x="200077" y="14909"/>
                  </a:lnTo>
                  <a:lnTo>
                    <a:pt x="245091" y="3827"/>
                  </a:lnTo>
                  <a:lnTo>
                    <a:pt x="292544" y="0"/>
                  </a:lnTo>
                  <a:lnTo>
                    <a:pt x="10796143" y="0"/>
                  </a:lnTo>
                  <a:lnTo>
                    <a:pt x="10843587" y="3827"/>
                  </a:lnTo>
                  <a:lnTo>
                    <a:pt x="10888593" y="14909"/>
                  </a:lnTo>
                  <a:lnTo>
                    <a:pt x="10930559" y="32644"/>
                  </a:lnTo>
                  <a:lnTo>
                    <a:pt x="10968883" y="56428"/>
                  </a:lnTo>
                  <a:lnTo>
                    <a:pt x="11002962" y="85661"/>
                  </a:lnTo>
                  <a:lnTo>
                    <a:pt x="11032195" y="119740"/>
                  </a:lnTo>
                  <a:lnTo>
                    <a:pt x="11055979" y="158064"/>
                  </a:lnTo>
                  <a:lnTo>
                    <a:pt x="11073714" y="200030"/>
                  </a:lnTo>
                  <a:lnTo>
                    <a:pt x="11084796" y="245036"/>
                  </a:lnTo>
                  <a:lnTo>
                    <a:pt x="11088624" y="292481"/>
                  </a:lnTo>
                  <a:lnTo>
                    <a:pt x="11088624" y="5361495"/>
                  </a:lnTo>
                  <a:lnTo>
                    <a:pt x="11084796" y="5408948"/>
                  </a:lnTo>
                  <a:lnTo>
                    <a:pt x="11073714" y="5453962"/>
                  </a:lnTo>
                  <a:lnTo>
                    <a:pt x="11055979" y="5495937"/>
                  </a:lnTo>
                  <a:lnTo>
                    <a:pt x="11032195" y="5534269"/>
                  </a:lnTo>
                  <a:lnTo>
                    <a:pt x="11002962" y="5568356"/>
                  </a:lnTo>
                  <a:lnTo>
                    <a:pt x="10968883" y="5597596"/>
                  </a:lnTo>
                  <a:lnTo>
                    <a:pt x="10930559" y="5621387"/>
                  </a:lnTo>
                  <a:lnTo>
                    <a:pt x="10888593" y="5639126"/>
                  </a:lnTo>
                  <a:lnTo>
                    <a:pt x="10843587" y="5650211"/>
                  </a:lnTo>
                  <a:lnTo>
                    <a:pt x="10796143" y="5654040"/>
                  </a:lnTo>
                  <a:lnTo>
                    <a:pt x="292544" y="5654040"/>
                  </a:lnTo>
                  <a:lnTo>
                    <a:pt x="245091" y="5650211"/>
                  </a:lnTo>
                  <a:lnTo>
                    <a:pt x="200077" y="5639126"/>
                  </a:lnTo>
                  <a:lnTo>
                    <a:pt x="158102" y="5621387"/>
                  </a:lnTo>
                  <a:lnTo>
                    <a:pt x="119770" y="5597596"/>
                  </a:lnTo>
                  <a:lnTo>
                    <a:pt x="85683" y="5568356"/>
                  </a:lnTo>
                  <a:lnTo>
                    <a:pt x="56443" y="5534269"/>
                  </a:lnTo>
                  <a:lnTo>
                    <a:pt x="32652" y="5495937"/>
                  </a:lnTo>
                  <a:lnTo>
                    <a:pt x="14913" y="5453962"/>
                  </a:lnTo>
                  <a:lnTo>
                    <a:pt x="3828" y="5408948"/>
                  </a:lnTo>
                  <a:lnTo>
                    <a:pt x="0" y="5361495"/>
                  </a:lnTo>
                  <a:lnTo>
                    <a:pt x="0" y="292481"/>
                  </a:lnTo>
                  <a:close/>
                </a:path>
              </a:pathLst>
            </a:custGeom>
            <a:grpFill/>
            <a:ln w="24384">
              <a:solidFill>
                <a:srgbClr val="178EFA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pic>
          <p:nvPicPr>
            <p:cNvPr id="7" name="object 7" descr=""/>
            <p:cNvPicPr/>
            <p:nvPr/>
          </p:nvPicPr>
          <p:blipFill>
            <a:blip r:embed="rId2"/>
            <a:stretch/>
          </p:blipFill>
          <p:spPr bwMode="auto">
            <a:xfrm>
              <a:off x="1307591" y="4806696"/>
              <a:ext cx="551687" cy="588264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3"/>
            <a:stretch/>
          </p:blipFill>
          <p:spPr bwMode="auto">
            <a:xfrm>
              <a:off x="1246631" y="1207007"/>
              <a:ext cx="9710928" cy="2237231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 bwMode="auto">
            <a:xfrm>
              <a:off x="1246631" y="1207007"/>
              <a:ext cx="9711055" cy="2237740"/>
            </a:xfrm>
            <a:custGeom>
              <a:avLst/>
              <a:gdLst/>
              <a:ahLst/>
              <a:cxnLst/>
              <a:rect l="l" t="t" r="r" b="b"/>
              <a:pathLst>
                <a:path w="9711055" h="2237740" fill="norm" stroke="1" extrusionOk="0">
                  <a:moveTo>
                    <a:pt x="0" y="372871"/>
                  </a:moveTo>
                  <a:lnTo>
                    <a:pt x="2906" y="326112"/>
                  </a:lnTo>
                  <a:lnTo>
                    <a:pt x="11391" y="281082"/>
                  </a:lnTo>
                  <a:lnTo>
                    <a:pt x="25106" y="238132"/>
                  </a:lnTo>
                  <a:lnTo>
                    <a:pt x="43700" y="197611"/>
                  </a:lnTo>
                  <a:lnTo>
                    <a:pt x="66823" y="159870"/>
                  </a:lnTo>
                  <a:lnTo>
                    <a:pt x="94126" y="125258"/>
                  </a:lnTo>
                  <a:lnTo>
                    <a:pt x="125258" y="94126"/>
                  </a:lnTo>
                  <a:lnTo>
                    <a:pt x="159870" y="66823"/>
                  </a:lnTo>
                  <a:lnTo>
                    <a:pt x="197611" y="43700"/>
                  </a:lnTo>
                  <a:lnTo>
                    <a:pt x="238132" y="25106"/>
                  </a:lnTo>
                  <a:lnTo>
                    <a:pt x="281082" y="11391"/>
                  </a:lnTo>
                  <a:lnTo>
                    <a:pt x="326112" y="2906"/>
                  </a:lnTo>
                  <a:lnTo>
                    <a:pt x="372872" y="0"/>
                  </a:lnTo>
                  <a:lnTo>
                    <a:pt x="9338056" y="0"/>
                  </a:lnTo>
                  <a:lnTo>
                    <a:pt x="9384815" y="2906"/>
                  </a:lnTo>
                  <a:lnTo>
                    <a:pt x="9429845" y="11391"/>
                  </a:lnTo>
                  <a:lnTo>
                    <a:pt x="9472795" y="25106"/>
                  </a:lnTo>
                  <a:lnTo>
                    <a:pt x="9513316" y="43700"/>
                  </a:lnTo>
                  <a:lnTo>
                    <a:pt x="9551057" y="66823"/>
                  </a:lnTo>
                  <a:lnTo>
                    <a:pt x="9585669" y="94126"/>
                  </a:lnTo>
                  <a:lnTo>
                    <a:pt x="9616801" y="125258"/>
                  </a:lnTo>
                  <a:lnTo>
                    <a:pt x="9644104" y="159870"/>
                  </a:lnTo>
                  <a:lnTo>
                    <a:pt x="9667227" y="197611"/>
                  </a:lnTo>
                  <a:lnTo>
                    <a:pt x="9685821" y="238132"/>
                  </a:lnTo>
                  <a:lnTo>
                    <a:pt x="9699536" y="281082"/>
                  </a:lnTo>
                  <a:lnTo>
                    <a:pt x="9708021" y="326112"/>
                  </a:lnTo>
                  <a:lnTo>
                    <a:pt x="9710928" y="372871"/>
                  </a:lnTo>
                  <a:lnTo>
                    <a:pt x="9710928" y="1864359"/>
                  </a:lnTo>
                  <a:lnTo>
                    <a:pt x="9708021" y="1911119"/>
                  </a:lnTo>
                  <a:lnTo>
                    <a:pt x="9699536" y="1956149"/>
                  </a:lnTo>
                  <a:lnTo>
                    <a:pt x="9685821" y="1999099"/>
                  </a:lnTo>
                  <a:lnTo>
                    <a:pt x="9667227" y="2039620"/>
                  </a:lnTo>
                  <a:lnTo>
                    <a:pt x="9644104" y="2077361"/>
                  </a:lnTo>
                  <a:lnTo>
                    <a:pt x="9616801" y="2111973"/>
                  </a:lnTo>
                  <a:lnTo>
                    <a:pt x="9585669" y="2143105"/>
                  </a:lnTo>
                  <a:lnTo>
                    <a:pt x="9551057" y="2170408"/>
                  </a:lnTo>
                  <a:lnTo>
                    <a:pt x="9513316" y="2193531"/>
                  </a:lnTo>
                  <a:lnTo>
                    <a:pt x="9472795" y="2212125"/>
                  </a:lnTo>
                  <a:lnTo>
                    <a:pt x="9429845" y="2225840"/>
                  </a:lnTo>
                  <a:lnTo>
                    <a:pt x="9384815" y="2234325"/>
                  </a:lnTo>
                  <a:lnTo>
                    <a:pt x="9338056" y="2237231"/>
                  </a:lnTo>
                  <a:lnTo>
                    <a:pt x="372872" y="2237231"/>
                  </a:lnTo>
                  <a:lnTo>
                    <a:pt x="326112" y="2234325"/>
                  </a:lnTo>
                  <a:lnTo>
                    <a:pt x="281082" y="2225840"/>
                  </a:lnTo>
                  <a:lnTo>
                    <a:pt x="238132" y="2212125"/>
                  </a:lnTo>
                  <a:lnTo>
                    <a:pt x="197611" y="2193531"/>
                  </a:lnTo>
                  <a:lnTo>
                    <a:pt x="159870" y="2170408"/>
                  </a:lnTo>
                  <a:lnTo>
                    <a:pt x="125258" y="2143105"/>
                  </a:lnTo>
                  <a:lnTo>
                    <a:pt x="94126" y="2111973"/>
                  </a:lnTo>
                  <a:lnTo>
                    <a:pt x="66823" y="2077361"/>
                  </a:lnTo>
                  <a:lnTo>
                    <a:pt x="43700" y="2039620"/>
                  </a:lnTo>
                  <a:lnTo>
                    <a:pt x="25106" y="1999099"/>
                  </a:lnTo>
                  <a:lnTo>
                    <a:pt x="11391" y="1956149"/>
                  </a:lnTo>
                  <a:lnTo>
                    <a:pt x="2906" y="1911119"/>
                  </a:lnTo>
                  <a:lnTo>
                    <a:pt x="0" y="1864359"/>
                  </a:lnTo>
                  <a:lnTo>
                    <a:pt x="0" y="372871"/>
                  </a:lnTo>
                  <a:close/>
                </a:path>
              </a:pathLst>
            </a:custGeom>
            <a:grpFill/>
            <a:ln w="12192">
              <a:solidFill>
                <a:srgbClr val="0064BB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pic>
          <p:nvPicPr>
            <p:cNvPr id="10" name="object 10" descr=""/>
            <p:cNvPicPr/>
            <p:nvPr/>
          </p:nvPicPr>
          <p:blipFill>
            <a:blip r:embed="rId4"/>
            <a:stretch/>
          </p:blipFill>
          <p:spPr bwMode="auto">
            <a:xfrm>
              <a:off x="1237487" y="3797807"/>
              <a:ext cx="9841992" cy="1868424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 bwMode="auto">
            <a:xfrm>
              <a:off x="1237487" y="3797807"/>
              <a:ext cx="9842500" cy="1868805"/>
            </a:xfrm>
            <a:custGeom>
              <a:avLst/>
              <a:gdLst/>
              <a:ahLst/>
              <a:cxnLst/>
              <a:rect l="l" t="t" r="r" b="b"/>
              <a:pathLst>
                <a:path w="9842500" h="1868804" fill="norm" stroke="1" extrusionOk="0">
                  <a:moveTo>
                    <a:pt x="0" y="311404"/>
                  </a:moveTo>
                  <a:lnTo>
                    <a:pt x="3376" y="265392"/>
                  </a:lnTo>
                  <a:lnTo>
                    <a:pt x="13186" y="221475"/>
                  </a:lnTo>
                  <a:lnTo>
                    <a:pt x="28946" y="180135"/>
                  </a:lnTo>
                  <a:lnTo>
                    <a:pt x="50175" y="141852"/>
                  </a:lnTo>
                  <a:lnTo>
                    <a:pt x="76390" y="107110"/>
                  </a:lnTo>
                  <a:lnTo>
                    <a:pt x="107110" y="76390"/>
                  </a:lnTo>
                  <a:lnTo>
                    <a:pt x="141852" y="50175"/>
                  </a:lnTo>
                  <a:lnTo>
                    <a:pt x="180135" y="28946"/>
                  </a:lnTo>
                  <a:lnTo>
                    <a:pt x="221475" y="13186"/>
                  </a:lnTo>
                  <a:lnTo>
                    <a:pt x="265392" y="3376"/>
                  </a:lnTo>
                  <a:lnTo>
                    <a:pt x="311403" y="0"/>
                  </a:lnTo>
                  <a:lnTo>
                    <a:pt x="9530588" y="0"/>
                  </a:lnTo>
                  <a:lnTo>
                    <a:pt x="9576599" y="3376"/>
                  </a:lnTo>
                  <a:lnTo>
                    <a:pt x="9620516" y="13186"/>
                  </a:lnTo>
                  <a:lnTo>
                    <a:pt x="9661856" y="28946"/>
                  </a:lnTo>
                  <a:lnTo>
                    <a:pt x="9700139" y="50175"/>
                  </a:lnTo>
                  <a:lnTo>
                    <a:pt x="9734881" y="76390"/>
                  </a:lnTo>
                  <a:lnTo>
                    <a:pt x="9765601" y="107110"/>
                  </a:lnTo>
                  <a:lnTo>
                    <a:pt x="9791816" y="141852"/>
                  </a:lnTo>
                  <a:lnTo>
                    <a:pt x="9813045" y="180135"/>
                  </a:lnTo>
                  <a:lnTo>
                    <a:pt x="9828805" y="221475"/>
                  </a:lnTo>
                  <a:lnTo>
                    <a:pt x="9838615" y="265392"/>
                  </a:lnTo>
                  <a:lnTo>
                    <a:pt x="9841992" y="311404"/>
                  </a:lnTo>
                  <a:lnTo>
                    <a:pt x="9841992" y="1557020"/>
                  </a:lnTo>
                  <a:lnTo>
                    <a:pt x="9838615" y="1603031"/>
                  </a:lnTo>
                  <a:lnTo>
                    <a:pt x="9828805" y="1646948"/>
                  </a:lnTo>
                  <a:lnTo>
                    <a:pt x="9813045" y="1688288"/>
                  </a:lnTo>
                  <a:lnTo>
                    <a:pt x="9791816" y="1726571"/>
                  </a:lnTo>
                  <a:lnTo>
                    <a:pt x="9765601" y="1761313"/>
                  </a:lnTo>
                  <a:lnTo>
                    <a:pt x="9734881" y="1792033"/>
                  </a:lnTo>
                  <a:lnTo>
                    <a:pt x="9700139" y="1818248"/>
                  </a:lnTo>
                  <a:lnTo>
                    <a:pt x="9661856" y="1839477"/>
                  </a:lnTo>
                  <a:lnTo>
                    <a:pt x="9620516" y="1855237"/>
                  </a:lnTo>
                  <a:lnTo>
                    <a:pt x="9576599" y="1865047"/>
                  </a:lnTo>
                  <a:lnTo>
                    <a:pt x="9530588" y="1868424"/>
                  </a:lnTo>
                  <a:lnTo>
                    <a:pt x="311403" y="1868424"/>
                  </a:lnTo>
                  <a:lnTo>
                    <a:pt x="265392" y="1865047"/>
                  </a:lnTo>
                  <a:lnTo>
                    <a:pt x="221475" y="1855237"/>
                  </a:lnTo>
                  <a:lnTo>
                    <a:pt x="180135" y="1839477"/>
                  </a:lnTo>
                  <a:lnTo>
                    <a:pt x="141852" y="1818248"/>
                  </a:lnTo>
                  <a:lnTo>
                    <a:pt x="107110" y="1792033"/>
                  </a:lnTo>
                  <a:lnTo>
                    <a:pt x="76390" y="1761313"/>
                  </a:lnTo>
                  <a:lnTo>
                    <a:pt x="50175" y="1726571"/>
                  </a:lnTo>
                  <a:lnTo>
                    <a:pt x="28946" y="1688288"/>
                  </a:lnTo>
                  <a:lnTo>
                    <a:pt x="13186" y="1646948"/>
                  </a:lnTo>
                  <a:lnTo>
                    <a:pt x="3376" y="1603031"/>
                  </a:lnTo>
                  <a:lnTo>
                    <a:pt x="0" y="1557020"/>
                  </a:lnTo>
                  <a:lnTo>
                    <a:pt x="0" y="311404"/>
                  </a:lnTo>
                  <a:close/>
                </a:path>
              </a:pathLst>
            </a:custGeom>
            <a:grpFill/>
            <a:ln w="12192">
              <a:solidFill>
                <a:srgbClr val="0064BB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</p:spPr>
        <p:txBody>
          <a:bodyPr vert="horz" wrap="square" lIns="0" tIns="121284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00"/>
              </a:spcBef>
              <a:defRPr/>
            </a:pPr>
            <a:r>
              <a:rPr sz="2400"/>
              <a:t>Наименование</a:t>
            </a:r>
            <a:r>
              <a:rPr sz="2400" spc="-105"/>
              <a:t> </a:t>
            </a:r>
            <a:r>
              <a:rPr sz="2400" spc="-10"/>
              <a:t>сооружения</a:t>
            </a:r>
            <a:endParaRPr sz="2400"/>
          </a:p>
        </p:txBody>
      </p:sp>
      <p:pic>
        <p:nvPicPr>
          <p:cNvPr id="13" name="object 13" descr=""/>
          <p:cNvPicPr/>
          <p:nvPr/>
        </p:nvPicPr>
        <p:blipFill>
          <a:blip r:embed="rId5"/>
          <a:stretch/>
        </p:blipFill>
        <p:spPr bwMode="auto">
          <a:xfrm>
            <a:off x="11856719" y="6476996"/>
            <a:ext cx="335279" cy="381003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 bwMode="auto">
          <a:xfrm>
            <a:off x="1577086" y="1240917"/>
            <a:ext cx="9158605" cy="42621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68630" marR="570865" algn="ctr">
              <a:lnSpc>
                <a:spcPct val="100000"/>
              </a:lnSpc>
              <a:spcBef>
                <a:spcPts val="90"/>
              </a:spcBef>
              <a:defRPr/>
            </a:pP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Сведения</a:t>
            </a:r>
            <a:r>
              <a:rPr sz="2000" b="1" i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000" b="1" i="1" spc="-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сооружении</a:t>
            </a:r>
            <a:r>
              <a:rPr sz="2000" b="1" i="1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указываются</a:t>
            </a:r>
            <a:r>
              <a:rPr sz="2000" b="1" i="1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2000" b="1" i="1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техническом</a:t>
            </a:r>
            <a:r>
              <a:rPr sz="2000" b="1" i="1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плане</a:t>
            </a:r>
            <a:r>
              <a:rPr sz="2000" b="1" i="1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25">
                <a:solidFill>
                  <a:srgbClr val="FFFFFF"/>
                </a:solidFill>
                <a:latin typeface="Arial"/>
                <a:cs typeface="Arial"/>
              </a:rPr>
              <a:t>на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основании</a:t>
            </a:r>
            <a:r>
              <a:rPr sz="2000" b="1" i="1" spc="-11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представленной</a:t>
            </a:r>
            <a:r>
              <a:rPr sz="2000" b="1" i="1" spc="-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заказчиком</a:t>
            </a:r>
            <a:r>
              <a:rPr sz="2000" b="1" i="1" spc="-1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кадастровых</a:t>
            </a:r>
            <a:r>
              <a:rPr sz="2000" b="1" i="1" spc="-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работ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проектной</a:t>
            </a:r>
            <a:r>
              <a:rPr sz="2000" b="1" i="1" spc="-1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документации</a:t>
            </a:r>
            <a:r>
              <a:rPr sz="2000" b="1" i="1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такого</a:t>
            </a:r>
            <a:r>
              <a:rPr sz="2000" b="1" i="1" spc="-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сооружения,</a:t>
            </a:r>
            <a:r>
              <a:rPr sz="2000" b="1" i="1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разрешения</a:t>
            </a:r>
            <a:r>
              <a:rPr sz="2000" b="1" i="1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25">
                <a:solidFill>
                  <a:srgbClr val="FFFFFF"/>
                </a:solidFill>
                <a:latin typeface="Arial"/>
                <a:cs typeface="Arial"/>
              </a:rPr>
              <a:t>на</a:t>
            </a:r>
            <a:endParaRPr sz="2000">
              <a:latin typeface="Arial"/>
              <a:cs typeface="Arial"/>
            </a:endParaRPr>
          </a:p>
          <a:p>
            <a:pPr marL="172085" marR="261620" indent="3175" algn="ctr">
              <a:lnSpc>
                <a:spcPct val="100000"/>
              </a:lnSpc>
              <a:spcBef>
                <a:spcPts val="5"/>
              </a:spcBef>
              <a:defRPr/>
            </a:pP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строительство</a:t>
            </a:r>
            <a:r>
              <a:rPr sz="2000" b="1" i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сооружения</a:t>
            </a:r>
            <a:r>
              <a:rPr sz="2000" b="1" i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(в</a:t>
            </a:r>
            <a:r>
              <a:rPr sz="2000" b="1" i="1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случае,</a:t>
            </a:r>
            <a:r>
              <a:rPr sz="2000" b="1" i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если</a:t>
            </a:r>
            <a:r>
              <a:rPr sz="2000" b="1" i="1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для</a:t>
            </a:r>
            <a:r>
              <a:rPr sz="2000" b="1" i="1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строительства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такого</a:t>
            </a:r>
            <a:r>
              <a:rPr sz="2000" b="1" i="1" spc="-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сооружения</a:t>
            </a:r>
            <a:r>
              <a:rPr sz="2000" b="1" i="1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2000" b="1" i="1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соответствии</a:t>
            </a:r>
            <a:r>
              <a:rPr sz="2000" b="1" i="1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000" b="1" i="1" spc="-1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законодательством </a:t>
            </a:r>
            <a:r>
              <a:rPr sz="2000" b="1" i="1" spc="-50">
                <a:solidFill>
                  <a:srgbClr val="FFFFFF"/>
                </a:solidFill>
                <a:latin typeface="Arial"/>
                <a:cs typeface="Arial"/>
              </a:rPr>
              <a:t>о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градостроительной</a:t>
            </a:r>
            <a:r>
              <a:rPr sz="2000" b="1" i="1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деятельности</a:t>
            </a:r>
            <a:r>
              <a:rPr sz="2000" b="1" i="1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требуется</a:t>
            </a:r>
            <a:r>
              <a:rPr sz="2000" b="1" i="1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получение</a:t>
            </a:r>
            <a:r>
              <a:rPr sz="2000" b="1" i="1" spc="-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такого разрешения).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60"/>
              </a:spcBef>
              <a:defRPr/>
            </a:pPr>
            <a:endParaRPr sz="2000">
              <a:latin typeface="Arial"/>
              <a:cs typeface="Arial"/>
            </a:endParaRPr>
          </a:p>
          <a:p>
            <a:pPr marL="2540" algn="ctr">
              <a:lnSpc>
                <a:spcPct val="100000"/>
              </a:lnSpc>
              <a:defRPr/>
            </a:pP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Указание</a:t>
            </a:r>
            <a:r>
              <a:rPr sz="2000" b="1" i="1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2000" b="1" i="1" spc="-1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техническом</a:t>
            </a:r>
            <a:r>
              <a:rPr sz="2000" b="1" i="1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плане</a:t>
            </a:r>
            <a:r>
              <a:rPr sz="2000" b="1" i="1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созданного</a:t>
            </a:r>
            <a:r>
              <a:rPr sz="2000" b="1" i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сооружения,</a:t>
            </a:r>
            <a:r>
              <a:rPr sz="2000" b="1" i="1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25">
                <a:solidFill>
                  <a:srgbClr val="FFFFFF"/>
                </a:solidFill>
                <a:latin typeface="Arial"/>
                <a:cs typeface="Arial"/>
              </a:rPr>
              <a:t>для</a:t>
            </a:r>
            <a:endParaRPr sz="2000">
              <a:latin typeface="Arial"/>
              <a:cs typeface="Arial"/>
            </a:endParaRPr>
          </a:p>
          <a:p>
            <a:pPr marL="12065" marR="5080" algn="ctr">
              <a:lnSpc>
                <a:spcPct val="100000"/>
              </a:lnSpc>
              <a:defRPr/>
            </a:pP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строительства</a:t>
            </a:r>
            <a:r>
              <a:rPr sz="2000" b="1" i="1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которого</a:t>
            </a:r>
            <a:r>
              <a:rPr sz="2000" b="1" i="1" spc="-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получение</a:t>
            </a:r>
            <a:r>
              <a:rPr sz="2000" b="1" i="1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разрешения</a:t>
            </a:r>
            <a:r>
              <a:rPr sz="2000" b="1" i="1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на</a:t>
            </a:r>
            <a:r>
              <a:rPr sz="2000" b="1" i="1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строительство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не</a:t>
            </a:r>
            <a:r>
              <a:rPr sz="2000" b="1" i="1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требуется,</a:t>
            </a:r>
            <a:r>
              <a:rPr sz="2000" b="1" i="1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наименования</a:t>
            </a:r>
            <a:r>
              <a:rPr sz="2000" b="1" i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такого</a:t>
            </a:r>
            <a:r>
              <a:rPr sz="2000" b="1" i="1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сооружения</a:t>
            </a:r>
            <a:r>
              <a:rPr sz="2000" b="1" i="1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на</a:t>
            </a:r>
            <a:r>
              <a:rPr sz="2000" b="1" i="1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основании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проектной</a:t>
            </a:r>
            <a:r>
              <a:rPr sz="2000" b="1" i="1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документации</a:t>
            </a:r>
            <a:r>
              <a:rPr sz="2000" b="1" i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не</a:t>
            </a:r>
            <a:r>
              <a:rPr sz="2000" b="1" i="1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противоречит</a:t>
            </a:r>
            <a:r>
              <a:rPr sz="2000" b="1" i="1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законодательству</a:t>
            </a:r>
            <a:endParaRPr sz="2000">
              <a:latin typeface="Arial"/>
              <a:cs typeface="Arial"/>
            </a:endParaRPr>
          </a:p>
          <a:p>
            <a:pPr marR="56515" algn="ctr">
              <a:lnSpc>
                <a:spcPct val="100000"/>
              </a:lnSpc>
              <a:defRPr/>
            </a:pPr>
            <a:r>
              <a:rPr sz="2000" b="1" i="1">
                <a:solidFill>
                  <a:srgbClr val="FFFFFF"/>
                </a:solidFill>
                <a:latin typeface="Arial"/>
                <a:cs typeface="Arial"/>
              </a:rPr>
              <a:t>Российской</a:t>
            </a:r>
            <a:r>
              <a:rPr sz="2000" b="1" i="1" spc="-11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i="1" spc="-10">
                <a:solidFill>
                  <a:srgbClr val="FFFFFF"/>
                </a:solidFill>
                <a:latin typeface="Arial"/>
                <a:cs typeface="Arial"/>
              </a:rPr>
              <a:t>Федерации.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>
            <a:spLocks noGrp="1"/>
          </p:cNvSpPr>
          <p:nvPr>
            <p:ph type="sldNum" sz="quarter" idx="7"/>
          </p:nvPr>
        </p:nvSpPr>
        <p:spPr bwMode="auto"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5255">
              <a:lnSpc>
                <a:spcPts val="1639"/>
              </a:lnSpc>
              <a:defRPr/>
            </a:pPr>
            <a:fld id="{81D60167-4931-47E6-BA6A-407CBD079E47}" type="slidenum">
              <a:rPr spc="-50"/>
              <a:t/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 descr=""/>
            <p:cNvPicPr/>
            <p:nvPr/>
          </p:nvPicPr>
          <p:blipFill>
            <a:blip r:embed="rId2"/>
            <a:stretch/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/>
            <a:stretch/>
          </p:blipFill>
          <p:spPr bwMode="auto">
            <a:xfrm>
              <a:off x="637031" y="4189"/>
              <a:ext cx="11554968" cy="6853808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4"/>
            <a:stretch/>
          </p:blipFill>
          <p:spPr bwMode="auto">
            <a:xfrm>
              <a:off x="387762" y="200952"/>
              <a:ext cx="823880" cy="914579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5"/>
            <a:stretch/>
          </p:blipFill>
          <p:spPr bwMode="auto">
            <a:xfrm>
              <a:off x="1336214" y="423956"/>
              <a:ext cx="1550497" cy="578952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6"/>
            <a:stretch/>
          </p:blipFill>
          <p:spPr bwMode="auto">
            <a:xfrm>
              <a:off x="6589776" y="743698"/>
              <a:ext cx="5520435" cy="5517388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7"/>
            <a:stretch/>
          </p:blipFill>
          <p:spPr bwMode="auto">
            <a:xfrm>
              <a:off x="6909816" y="1063752"/>
              <a:ext cx="4849368" cy="4846320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8"/>
            <a:stretch/>
          </p:blipFill>
          <p:spPr bwMode="auto">
            <a:xfrm>
              <a:off x="461975" y="4130040"/>
              <a:ext cx="3091942" cy="1673352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 bwMode="auto">
          <a:xfrm>
            <a:off x="449376" y="2554935"/>
            <a:ext cx="5295899" cy="596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defRPr/>
            </a:pPr>
            <a:r>
              <a:rPr sz="3750">
                <a:solidFill>
                  <a:srgbClr val="FFFFFF"/>
                </a:solidFill>
              </a:rPr>
              <a:t>Спасибо</a:t>
            </a:r>
            <a:r>
              <a:rPr sz="3750" spc="-190">
                <a:solidFill>
                  <a:srgbClr val="FFFFFF"/>
                </a:solidFill>
              </a:rPr>
              <a:t> </a:t>
            </a:r>
            <a:r>
              <a:rPr sz="3750">
                <a:solidFill>
                  <a:srgbClr val="FFFFFF"/>
                </a:solidFill>
              </a:rPr>
              <a:t>за</a:t>
            </a:r>
            <a:r>
              <a:rPr sz="3750" spc="-155">
                <a:solidFill>
                  <a:srgbClr val="FFFFFF"/>
                </a:solidFill>
              </a:rPr>
              <a:t> </a:t>
            </a:r>
            <a:r>
              <a:rPr sz="3750" spc="-10">
                <a:solidFill>
                  <a:srgbClr val="FFFFFF"/>
                </a:solidFill>
              </a:rPr>
              <a:t>внимание!</a:t>
            </a:r>
            <a:endParaRPr sz="3750"/>
          </a:p>
        </p:txBody>
      </p:sp>
      <p:pic>
        <p:nvPicPr>
          <p:cNvPr id="11" name="object 11" descr=""/>
          <p:cNvPicPr/>
          <p:nvPr/>
        </p:nvPicPr>
        <p:blipFill>
          <a:blip r:embed="rId9"/>
          <a:stretch/>
        </p:blipFill>
        <p:spPr bwMode="auto">
          <a:xfrm>
            <a:off x="8470392" y="2011679"/>
            <a:ext cx="1767840" cy="29900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Р7-Офис/2024.4.1.630</Application>
  <DocSecurity>0</DocSecurity>
  <PresentationFormat>On-screen Show (4:3)</PresentationFormat>
  <Paragraphs>0</Paragraphs>
  <Slides>3</Slides>
  <Notes>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 1</vt:lpstr>
      <vt:lpstr>Slide 1</vt:lpstr>
      <vt:lpstr>Slide 2</vt:lpstr>
      <vt:lpstr>Slide 3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>roy_oe</cp:lastModifiedBy>
  <cp:revision>1</cp:revision>
  <dcterms:created xsi:type="dcterms:W3CDTF">2025-05-23T00:15:26Z</dcterms:created>
  <dcterms:modified xsi:type="dcterms:W3CDTF">2025-05-23T00:46:08Z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2025-05-23T00:00:00Z</vt:filetime>
  </property>
  <property fmtid="{D5CDD505-2E9C-101B-9397-08002B2CF9AE}" pid="5" name="Producer">
    <vt:lpwstr>www.ilovepdf.com</vt:lpwstr>
  </property>
</Properties>
</file>