
<file path=[Content_Types].xml><?xml version="1.0" encoding="utf-8"?>
<Types xmlns="http://schemas.openxmlformats.org/package/2006/content-types">
  <Default Extension="wmf" ContentType="image/x-wmf"/>
  <Default Extension="png" ContentType="image/png"/>
  <Default Extension="jpg" ContentType="image/jpeg"/>
  <Default Extension="jpeg" ContentType="image/jpeg"/>
  <Default Extension="xml" ContentType="application/xml"/>
  <Default Extension="rels" ContentType="application/vnd.openxmlformats-package.relationships+xml"/>
  <Default Extension="bin" ContentType="application/vnd.openxmlformats-officedocument.oleObject"/>
  <Override PartName="/ppt/commentAuthors.xml" ContentType="application/vnd.openxmlformats-officedocument.presentationml.commentAuthors+xml"/>
  <Override PartName="/ppt/notesSlides/notesSlide36.xml" ContentType="application/vnd.openxmlformats-officedocument.presentationml.notesSlide+xml"/>
  <Override PartName="/ppt/notesSlides/notesSlide34.xml" ContentType="application/vnd.openxmlformats-officedocument.presentationml.notesSlide+xml"/>
  <Override PartName="/ppt/notesSlides/notesSlide33.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27.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32.xml" ContentType="application/vnd.openxmlformats-officedocument.presentationml.notesSlide+xml"/>
  <Override PartName="/ppt/notesSlides/notesSlide18.xml" ContentType="application/vnd.openxmlformats-officedocument.presentationml.notesSlide+xml"/>
  <Override PartName="/ppt/notesSlides/notesSlide13.xml" ContentType="application/vnd.openxmlformats-officedocument.presentationml.notesSlide+xml"/>
  <Override PartName="/ppt/notesSlides/notesSlide11.xml" ContentType="application/vnd.openxmlformats-officedocument.presentationml.notesSlide+xml"/>
  <Override PartName="/ppt/notesSlides/notesSlide9.xml" ContentType="application/vnd.openxmlformats-officedocument.presentationml.notesSlide+xml"/>
  <Override PartName="/ppt/notesSlides/notesSlide31.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Slides/notesSlide10.xml" ContentType="application/vnd.openxmlformats-officedocument.presentationml.notesSlide+xml"/>
  <Override PartName="/ppt/notesSlides/notesSlide1.xml" ContentType="application/vnd.openxmlformats-officedocument.presentationml.notesSlide+xml"/>
  <Override PartName="/ppt/slides/slide37.xml" ContentType="application/vnd.openxmlformats-officedocument.presentationml.slide+xml"/>
  <Override PartName="/ppt/notesSlides/notesSlide28.xml" ContentType="application/vnd.openxmlformats-officedocument.presentationml.notesSlide+xml"/>
  <Override PartName="/ppt/slides/slide36.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notesSlides/notesSlide16.xml" ContentType="application/vnd.openxmlformats-officedocument.presentationml.notesSlide+xml"/>
  <Override PartName="/ppt/slides/slide29.xml" ContentType="application/vnd.openxmlformats-officedocument.presentationml.slide+xml"/>
  <Override PartName="/ppt/slides/slide25.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notesSlides/notesSlide3.xml" ContentType="application/vnd.openxmlformats-officedocument.presentationml.notesSlide+xml"/>
  <Override PartName="/ppt/notesSlides/notesSlide19.xml" ContentType="application/vnd.openxmlformats-officedocument.presentationml.notesSlide+xml"/>
  <Override PartName="/ppt/slides/slide17.xml" ContentType="application/vnd.openxmlformats-officedocument.presentationml.slide+xml"/>
  <Override PartName="/ppt/slides/slide13.xml" ContentType="application/vnd.openxmlformats-officedocument.presentationml.slide+xml"/>
  <Override PartName="/ppt/notesSlides/notesSlide26.xml" ContentType="application/vnd.openxmlformats-officedocument.presentationml.notesSlide+xml"/>
  <Override PartName="/ppt/slides/slide20.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notesSlides/notesSlide35.xml" ContentType="application/vnd.openxmlformats-officedocument.presentationml.notesSlide+xml"/>
  <Override PartName="/ppt/slides/slide7.xml" ContentType="application/vnd.openxmlformats-officedocument.presentationml.slide+xml"/>
  <Override PartName="/ppt/slides/slide21.xml" ContentType="application/vnd.openxmlformats-officedocument.presentationml.slide+xml"/>
  <Override PartName="/ppt/slides/slide6.xml" ContentType="application/vnd.openxmlformats-officedocument.presentationml.slide+xml"/>
  <Override PartName="/ppt/notesSlides/notesSlide15.xml" ContentType="application/vnd.openxmlformats-officedocument.presentationml.notesSlide+xml"/>
  <Override PartName="/ppt/slides/slide33.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slides/slide35.xml" ContentType="application/vnd.openxmlformats-officedocument.presentationml.slide+xml"/>
  <Override PartName="/ppt/slides/slide1.xml" ContentType="application/vnd.openxmlformats-officedocument.presentationml.slide+xml"/>
  <Override PartName="/ppt/notesSlides/notesSlide14.xml" ContentType="application/vnd.openxmlformats-officedocument.presentationml.notesSlide+xml"/>
  <Override PartName="/ppt/slides/slide26.xml" ContentType="application/vnd.openxmlformats-officedocument.presentationml.slide+xml"/>
  <Override PartName="/ppt/slideLayouts/slideLayout8.xml" ContentType="application/vnd.openxmlformats-officedocument.presentationml.slideLayout+xml"/>
  <Override PartName="/ppt/slides/slide4.xml" ContentType="application/vnd.openxmlformats-officedocument.presentationml.slide+xml"/>
  <Override PartName="/ppt/slides/slide27.xml" ContentType="application/vnd.openxmlformats-officedocument.presentationml.slide+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s/slide9.xml" ContentType="application/vnd.openxmlformats-officedocument.presentationml.slide+xml"/>
  <Override PartName="/ppt/slideLayouts/slideLayout2.xml" ContentType="application/vnd.openxmlformats-officedocument.presentationml.slideLayout+xml"/>
  <Override PartName="/ppt/slides/slide5.xml" ContentType="application/vnd.openxmlformats-officedocument.presentationml.slide+xml"/>
  <Override PartName="/ppt/slides/slide3.xml" ContentType="application/vnd.openxmlformats-officedocument.presentationml.slide+xml"/>
  <Override PartName="/ppt/slides/slide12.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s/slide14.xml" ContentType="application/vnd.openxmlformats-officedocument.presentationml.slide+xml"/>
  <Override PartName="/ppt/slideMasters/slideMaster1.xml" ContentType="application/vnd.openxmlformats-officedocument.presentationml.slideMaster+xml"/>
  <Override PartName="/ppt/notesSlides/notesSlide23.xml" ContentType="application/vnd.openxmlformats-officedocument.presentationml.notesSlide+xml"/>
  <Override PartName="/ppt/theme/theme2.xml" ContentType="application/vnd.openxmlformats-officedocument.theme+xml"/>
  <Override PartName="/ppt/slides/slide24.xml" ContentType="application/vnd.openxmlformats-officedocument.presentationml.slide+xml"/>
  <Override PartName="/ppt/notesSlides/notesSlide17.xml" ContentType="application/vnd.openxmlformats-officedocument.presentationml.notesSlide+xml"/>
  <Override PartName="/ppt/slideLayouts/slideLayout11.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Override PartName="/ppt/slides/slide28.xml" ContentType="application/vnd.openxmlformats-officedocument.presentationml.slide+xml"/>
  <Override PartName="/ppt/slides/slide16.xml" ContentType="application/vnd.openxmlformats-officedocument.presentationml.slide+xml"/>
  <Override PartName="/ppt/slideLayouts/slideLayout1.xml" ContentType="application/vnd.openxmlformats-officedocument.presentationml.slideLayout+xml"/>
  <Override PartName="/ppt/slides/slide2.xml" ContentType="application/vnd.openxmlformats-officedocument.presentationml.slide+xml"/>
  <Override PartName="/ppt/slides/slide39.xml" ContentType="application/vnd.openxmlformats-officedocument.presentationml.slide+xml"/>
  <Override PartName="/ppt/viewProps.xml" ContentType="application/vnd.openxmlformats-officedocument.presentationml.viewProps+xml"/>
  <Override PartName="/ppt/presProps.xml" ContentType="application/vnd.openxmlformats-officedocument.presentationml.presProps+xml"/>
  <Override PartName="/ppt/slideLayouts/slideLayout6.xml" ContentType="application/vnd.openxmlformats-officedocument.presentationml.slideLayout+xml"/>
  <Override PartName="/ppt/slides/slide38.xml" ContentType="application/vnd.openxmlformats-officedocument.presentationml.slide+xml"/>
  <Override PartName="/ppt/notesSlides/notesSlide12.xml" ContentType="application/vnd.openxmlformats-officedocument.presentationml.notesSlide+xml"/>
  <Override PartName="/ppt/slides/slide34.xml" ContentType="application/vnd.openxmlformats-officedocument.presentationml.slide+xml"/>
  <Override PartName="/ppt/notesSlides/notesSlide22.xml" ContentType="application/vnd.openxmlformats-officedocument.presentationml.notesSlide+xml"/>
  <Override PartName="/ppt/slideLayouts/slideLayout5.xml" ContentType="application/vnd.openxmlformats-officedocument.presentationml.slideLayout+xml"/>
  <Override PartName="/ppt/presentation.xml" ContentType="application/vnd.openxmlformats-officedocument.presentationml.presentation.main+xml"/>
  <Override PartName="/docProps/core.xml" ContentType="application/vnd.openxmlformats-package.core-properties+xml"/>
  <Override PartName="/docProps/app.xml" ContentType="application/vnd.openxmlformats-officedocument.extended-properties+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bookmarkIdSeed="4" removePersonalInfoOnSave="1" saveSubsetFonts="1">
  <p:sldMasterIdLst>
    <p:sldMasterId id="2147483648" r:id="rId1"/>
  </p:sldMasterIdLst>
  <p:notesMasterIdLst>
    <p:notesMasterId r:id="rId4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Lst>
  <p:sldSz cx="9144000" cy="6858000" type="screen4x3"/>
  <p:notesSz cx="6797675" cy="9926638"/>
  <p:defaultTextStyle>
    <a:defPPr>
      <a:defRPr lang="ru-RU"/>
    </a:defPPr>
    <a:lvl1pPr marL="0" algn="l" defTabSz="914400" rtl="0" eaLnBrk="1" latinLnBrk="0" hangingPunct="1">
      <a:defRPr lang="ru-RU" sz="1800" kern="1200">
        <a:solidFill>
          <a:schemeClr val="tx1"/>
        </a:solidFill>
        <a:latin typeface="+mn-lt"/>
        <a:ea typeface="+mn-ea"/>
        <a:cs typeface="+mn-cs"/>
      </a:defRPr>
    </a:lvl1pPr>
    <a:lvl2pPr marL="457200" algn="l" defTabSz="914400" rtl="0" eaLnBrk="1" latinLnBrk="0" hangingPunct="1">
      <a:defRPr lang="ru-RU" sz="1800" kern="1200">
        <a:solidFill>
          <a:schemeClr val="tx1"/>
        </a:solidFill>
        <a:latin typeface="+mn-lt"/>
        <a:ea typeface="+mn-ea"/>
        <a:cs typeface="+mn-cs"/>
      </a:defRPr>
    </a:lvl2pPr>
    <a:lvl3pPr marL="914400" algn="l" defTabSz="914400" rtl="0" eaLnBrk="1" latinLnBrk="0" hangingPunct="1">
      <a:defRPr lang="ru-RU" sz="1800" kern="1200">
        <a:solidFill>
          <a:schemeClr val="tx1"/>
        </a:solidFill>
        <a:latin typeface="+mn-lt"/>
        <a:ea typeface="+mn-ea"/>
        <a:cs typeface="+mn-cs"/>
      </a:defRPr>
    </a:lvl3pPr>
    <a:lvl4pPr marL="1371600" algn="l" defTabSz="914400" rtl="0" eaLnBrk="1" latinLnBrk="0" hangingPunct="1">
      <a:defRPr lang="ru-RU" sz="1800" kern="1200">
        <a:solidFill>
          <a:schemeClr val="tx1"/>
        </a:solidFill>
        <a:latin typeface="+mn-lt"/>
        <a:ea typeface="+mn-ea"/>
        <a:cs typeface="+mn-cs"/>
      </a:defRPr>
    </a:lvl4pPr>
    <a:lvl5pPr marL="1828800" algn="l" defTabSz="914400" rtl="0" eaLnBrk="1" latinLnBrk="0" hangingPunct="1">
      <a:defRPr lang="ru-RU" sz="1800" kern="1200">
        <a:solidFill>
          <a:schemeClr val="tx1"/>
        </a:solidFill>
        <a:latin typeface="+mn-lt"/>
        <a:ea typeface="+mn-ea"/>
        <a:cs typeface="+mn-cs"/>
      </a:defRPr>
    </a:lvl5pPr>
    <a:lvl6pPr marL="2286000" algn="l" defTabSz="914400" rtl="0" eaLnBrk="1" latinLnBrk="0" hangingPunct="1">
      <a:defRPr lang="ru-RU" sz="1800" kern="1200">
        <a:solidFill>
          <a:schemeClr val="tx1"/>
        </a:solidFill>
        <a:latin typeface="+mn-lt"/>
        <a:ea typeface="+mn-ea"/>
        <a:cs typeface="+mn-cs"/>
      </a:defRPr>
    </a:lvl6pPr>
    <a:lvl7pPr marL="2743200" algn="l" defTabSz="914400" rtl="0" eaLnBrk="1" latinLnBrk="0" hangingPunct="1">
      <a:defRPr lang="ru-RU" sz="1800" kern="1200">
        <a:solidFill>
          <a:schemeClr val="tx1"/>
        </a:solidFill>
        <a:latin typeface="+mn-lt"/>
        <a:ea typeface="+mn-ea"/>
        <a:cs typeface="+mn-cs"/>
      </a:defRPr>
    </a:lvl7pPr>
    <a:lvl8pPr marL="3200400" algn="l" defTabSz="914400" rtl="0" eaLnBrk="1" latinLnBrk="0" hangingPunct="1">
      <a:defRPr lang="ru-RU" sz="1800" kern="1200">
        <a:solidFill>
          <a:schemeClr val="tx1"/>
        </a:solidFill>
        <a:latin typeface="+mn-lt"/>
        <a:ea typeface="+mn-ea"/>
        <a:cs typeface="+mn-cs"/>
      </a:defRPr>
    </a:lvl8pPr>
    <a:lvl9pPr marL="3657600" algn="l" defTabSz="914400" rtl="0" eaLnBrk="1" latinLnBrk="0" hangingPunct="1">
      <a:defRPr lang="ru-RU"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без заголовка" id="{1F2BDDB6-64FA-4C24-8450-E5469D9F6A4E}">
          <p14:sldIdLst>
            <p14:sldId id="267"/>
          </p14:sldIdLst>
        </p14:section>
        <p14:section name="Раздел без заголовка" id="{CFAB5E9E-5FF7-4BCF-AA0D-3B831DF136CA}">
          <p14:sldIdLst>
            <p14:sldId id="1161"/>
            <p14:sldId id="1237"/>
            <p14:sldId id="1229"/>
            <p14:sldId id="1170"/>
            <p14:sldId id="1029"/>
            <p14:sldId id="1226"/>
            <p14:sldId id="1228"/>
            <p14:sldId id="1227"/>
            <p14:sldId id="1231"/>
            <p14:sldId id="767"/>
            <p14:sldId id="831"/>
            <p14:sldId id="780"/>
            <p14:sldId id="782"/>
            <p14:sldId id="781"/>
            <p14:sldId id="783"/>
            <p14:sldId id="1230"/>
            <p14:sldId id="1232"/>
            <p14:sldId id="1233"/>
            <p14:sldId id="1234"/>
            <p14:sldId id="1235"/>
            <p14:sldId id="1236"/>
            <p14:sldId id="1239"/>
            <p14:sldId id="1169"/>
            <p14:sldId id="1240"/>
            <p14:sldId id="1242"/>
            <p14:sldId id="1246"/>
            <p14:sldId id="965"/>
            <p14:sldId id="966"/>
            <p14:sldId id="967"/>
            <p14:sldId id="1248"/>
            <p14:sldId id="1249"/>
            <p14:sldId id="1250"/>
            <p14:sldId id="1251"/>
            <p14:sldId id="1247"/>
            <p14:sldId id="574"/>
            <p14:sldId id="1190"/>
            <p14:sldId id="1194"/>
          </p14:sldIdLst>
        </p14:section>
        <p14:section name="Раздел без заголовка" id="{8DEB1E11-CD4A-48B6-8880-1B57F1361CD7}">
          <p14:sldIdLst>
            <p14:sldId id="944"/>
          </p14:sldIdLst>
        </p14:section>
        <p14:section name="Раздел 1" id="{6D9936A3-3945-4757-BC8B-B5C252D8E036}">
          <p14:sldIdLst/>
        </p14:section>
        <p14:section name="Образцы слайдов для визуальных элементов" id="{BAB3A466-96C9-4230-9978-795378D75699}">
          <p14:sldIdLst/>
        </p14:section>
        <p14:section name="Пример" id="{8C0305C9-B152-4FBA-A789-FE1976D53990}">
          <p14:sldIdLst/>
        </p14:section>
        <p14:section name="Заключение и итог" id="{790CEF5B-569A-4C2F-BED5-750B08C0E5AD}">
          <p14:sldIdLst/>
        </p14:section>
        <p14:section name="Приложение" id="{3F78B471-41DA-46F2-A8E4-97E471896AB3}">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Автор"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3300"/>
    <a:srgbClr val="009ED6"/>
  </p:clrMru>
  <p:showPr showNarration="1">
    <p:present/>
    <p:sldAll/>
    <p:penClr>
      <a:prstClr val="red"/>
    </p:penClr>
  </p:showPr>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tblBg>
    <a:wholeTbl>
      <a:tcTxStyle>
        <a:fontRef idx="minor">
          <a:srgbClr val="00000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band2V>
      <a:tcStyle>
        <a:tcBdr/>
        <a:fill>
          <a:solidFill>
            <a:schemeClr val="lt1">
              <a:alpha val="20000"/>
            </a:schemeClr>
          </a:solidFill>
        </a:fill>
      </a:tcStyle>
    </a:band2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rgbClr val="00000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band2V>
      <a:tcStyle>
        <a:tcBdr/>
        <a:fill>
          <a:solidFill>
            <a:schemeClr val="accent5">
              <a:alpha val="20000"/>
            </a:schemeClr>
          </a:solidFill>
        </a:fill>
      </a:tcStyle>
    </a:band2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9CF1AB2-1976-4502-BF36-3FF5EA218861}" styleName="Средний стиль 4 - акцент 1">
    <a:wholeTbl>
      <a:tcTxStyle>
        <a:fontRef idx="minor">
          <a:srgbClr val="00000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band2V>
      <a:tcStyle>
        <a:tcBdr/>
        <a:fill>
          <a:solidFill>
            <a:schemeClr val="accent1">
              <a:tint val="40000"/>
            </a:schemeClr>
          </a:solidFill>
        </a:fill>
      </a:tcStyle>
    </a:band2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fill>
          <a:solidFill>
            <a:schemeClr val="accent5">
              <a:tint val="40000"/>
            </a:schemeClr>
          </a:solidFill>
        </a:fill>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3" autoAdjust="0"/>
    <p:restoredTop sz="88084" autoAdjust="0"/>
  </p:normalViewPr>
  <p:slideViewPr>
    <p:cSldViewPr>
      <p:cViewPr varScale="1">
        <p:scale>
          <a:sx n="94" d="100"/>
          <a:sy n="94" d="100"/>
        </p:scale>
        <p:origin x="1614" y="78"/>
      </p:cViewPr>
      <p:guideLst>
        <p:guide pos="2160" orient="horz"/>
        <p:guide pos="2880"/>
        <p:guide pos="567"/>
      </p:guideLst>
    </p:cSldViewPr>
  </p:slideViewPr>
  <p:outlineViewPr>
    <p:cViewPr>
      <p:scale>
        <a:sx n="33" d="100"/>
        <a:sy n="33" d="100"/>
      </p:scale>
      <p:origin x="0" y="10770"/>
    </p:cViewPr>
  </p:outlineViewPr>
  <p:notesTextViewPr>
    <p:cViewPr>
      <p:scale>
        <a:sx n="100" d="100"/>
        <a:sy n="100" d="100"/>
      </p:scale>
      <p:origin x="0" y="0"/>
    </p:cViewPr>
  </p:notesTextViewPr>
  <p:sorterViewPr>
    <p:cViewPr>
      <p:scale>
        <a:sx n="154" d="100"/>
        <a:sy n="154" d="100"/>
      </p:scale>
      <p:origin x="0" y="0"/>
    </p:cViewPr>
  </p:sorterViewPr>
  <p:notesViewPr>
    <p:cSldViewPr>
      <p:cViewPr varScale="1">
        <p:scale>
          <a:sx n="61" d="100"/>
          <a:sy n="61" d="100"/>
        </p:scale>
        <p:origin x="-3259" y="-96"/>
      </p:cViewPr>
      <p:guideLst>
        <p:guide pos="3127" orient="horz"/>
        <p:guide pos="2141"/>
      </p:guideLst>
    </p:cSldViewPr>
  </p:notes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notesMaster" Target="notesMasters/notesMaster1.xml"/><Relationship Id="rId44" Type="http://schemas.openxmlformats.org/officeDocument/2006/relationships/presProps" Target="presProps.xml" /><Relationship Id="rId45" Type="http://schemas.openxmlformats.org/officeDocument/2006/relationships/tableStyles" Target="tableStyles.xml" /><Relationship Id="rId46" Type="http://schemas.openxmlformats.org/officeDocument/2006/relationships/viewProps" Target="viewProps.xml" /><Relationship Id="rId47" Type="http://schemas.openxmlformats.org/officeDocument/2006/relationships/commentAuthors" Target="commentAuthors.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1294" tIns="45647" rIns="91294" bIns="45647" rtlCol="0"/>
          <a:lstStyle>
            <a:lvl1pPr algn="l" latinLnBrk="0">
              <a:defRPr lang="ru-RU" sz="1200"/>
            </a:lvl1pPr>
          </a:lstStyle>
          <a:p>
            <a:endParaRPr lang="ru-RU" dirty="0"/>
          </a:p>
        </p:txBody>
      </p:sp>
      <p:sp>
        <p:nvSpPr>
          <p:cNvPr id="3" name="Date Placeholder 2"/>
          <p:cNvSpPr>
            <a:spLocks noGrp="1"/>
          </p:cNvSpPr>
          <p:nvPr>
            <p:ph type="dt" idx="1"/>
          </p:nvPr>
        </p:nvSpPr>
        <p:spPr>
          <a:xfrm>
            <a:off x="3850443" y="0"/>
            <a:ext cx="2945659" cy="496332"/>
          </a:xfrm>
          <a:prstGeom prst="rect">
            <a:avLst/>
          </a:prstGeom>
        </p:spPr>
        <p:txBody>
          <a:bodyPr vert="horz" lIns="91294" tIns="45647" rIns="91294" bIns="45647" rtlCol="0"/>
          <a:lstStyle>
            <a:lvl1pPr algn="r" latinLnBrk="0">
              <a:defRPr lang="ru-RU" sz="1200"/>
            </a:lvl1pPr>
          </a:lstStyle>
          <a:p>
            <a:fld id="{48AEF76B-3757-4A0B-AF93-28494465C1DD}" type="datetimeFigureOut">
              <a:rPr lang="ru-RU"/>
              <a:pPr/>
              <a:t>17.09.2026</a:t>
            </a:fld>
            <a:endParaRPr lang="ru-RU" dirty="0"/>
          </a:p>
        </p:txBody>
      </p:sp>
      <p:sp>
        <p:nvSpPr>
          <p:cNvPr id="4" name="Slide Image Placeholder 3"/>
          <p:cNvSpPr>
            <a:spLocks noChangeAspect="1" noGrp="1" noRot="1"/>
          </p:cNvSpPr>
          <p:nvPr>
            <p:ph type="sldImg" idx="2"/>
          </p:nvPr>
        </p:nvSpPr>
        <p:spPr>
          <a:xfrm>
            <a:off x="917575" y="744538"/>
            <a:ext cx="4964113" cy="3722687"/>
          </a:xfrm>
          <a:prstGeom prst="rect">
            <a:avLst/>
          </a:prstGeom>
          <a:noFill/>
          <a:ln w="12700">
            <a:solidFill>
              <a:prstClr val="black"/>
            </a:solidFill>
          </a:ln>
        </p:spPr>
        <p:txBody>
          <a:bodyPr vert="horz" lIns="91294" tIns="45647" rIns="91294" bIns="45647" rtlCol="0" anchor="ctr"/>
          <a:lstStyle/>
          <a:p>
            <a:endParaRPr lang="ru-RU" dirty="0"/>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1294" tIns="45647" rIns="91294" bIns="45647"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Footer Placeholder 5"/>
          <p:cNvSpPr>
            <a:spLocks noGrp="1"/>
          </p:cNvSpPr>
          <p:nvPr>
            <p:ph type="ftr" sz="quarter" idx="4"/>
          </p:nvPr>
        </p:nvSpPr>
        <p:spPr>
          <a:xfrm>
            <a:off x="1" y="9428584"/>
            <a:ext cx="2945659" cy="496332"/>
          </a:xfrm>
          <a:prstGeom prst="rect">
            <a:avLst/>
          </a:prstGeom>
        </p:spPr>
        <p:txBody>
          <a:bodyPr vert="horz" lIns="91294" tIns="45647" rIns="91294" bIns="45647" rtlCol="0" anchor="b"/>
          <a:lstStyle>
            <a:lvl1pPr algn="l" latinLnBrk="0">
              <a:defRPr lang="ru-RU" sz="1200"/>
            </a:lvl1pPr>
          </a:lstStyle>
          <a:p>
            <a:endParaRPr lang="ru-RU" dirty="0"/>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lIns="91294" tIns="45647" rIns="91294" bIns="45647" rtlCol="0" anchor="b"/>
          <a:lstStyle>
            <a:lvl1pPr algn="r" latinLnBrk="0">
              <a:defRPr lang="ru-RU" sz="1200"/>
            </a:lvl1pPr>
          </a:lstStyle>
          <a:p>
            <a:fld id="{75693FD4-8F83-4EF7-AC3F-0DC0388986B0}" type="slidenum">
              <a:rPr/>
              <a:pPr/>
              <a:t>‹#›</a:t>
            </a:fld>
            <a:endParaRPr lang="ru-RU"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lang="ru-RU" sz="1200" kern="1200">
        <a:solidFill>
          <a:schemeClr val="tx1"/>
        </a:solidFill>
        <a:latin typeface="+mn-lt"/>
        <a:ea typeface="+mn-ea"/>
        <a:cs typeface="+mn-cs"/>
      </a:defRPr>
    </a:lvl1pPr>
    <a:lvl2pPr marL="457200" algn="l" defTabSz="914400" rtl="0" eaLnBrk="1" latinLnBrk="0" hangingPunct="1">
      <a:defRPr lang="ru-RU" sz="1200" kern="1200">
        <a:solidFill>
          <a:schemeClr val="tx1"/>
        </a:solidFill>
        <a:latin typeface="+mn-lt"/>
        <a:ea typeface="+mn-ea"/>
        <a:cs typeface="+mn-cs"/>
      </a:defRPr>
    </a:lvl2pPr>
    <a:lvl3pPr marL="914400" algn="l" defTabSz="914400" rtl="0" eaLnBrk="1" latinLnBrk="0" hangingPunct="1">
      <a:defRPr lang="ru-RU" sz="1200" kern="1200">
        <a:solidFill>
          <a:schemeClr val="tx1"/>
        </a:solidFill>
        <a:latin typeface="+mn-lt"/>
        <a:ea typeface="+mn-ea"/>
        <a:cs typeface="+mn-cs"/>
      </a:defRPr>
    </a:lvl3pPr>
    <a:lvl4pPr marL="1371600" algn="l" defTabSz="914400" rtl="0" eaLnBrk="1" latinLnBrk="0" hangingPunct="1">
      <a:defRPr lang="ru-RU" sz="1200" kern="1200">
        <a:solidFill>
          <a:schemeClr val="tx1"/>
        </a:solidFill>
        <a:latin typeface="+mn-lt"/>
        <a:ea typeface="+mn-ea"/>
        <a:cs typeface="+mn-cs"/>
      </a:defRPr>
    </a:lvl4pPr>
    <a:lvl5pPr marL="1828800" algn="l" defTabSz="914400" rtl="0" eaLnBrk="1" latinLnBrk="0" hangingPunct="1">
      <a:defRPr lang="ru-RU" sz="1200" kern="1200">
        <a:solidFill>
          <a:schemeClr val="tx1"/>
        </a:solidFill>
        <a:latin typeface="+mn-lt"/>
        <a:ea typeface="+mn-ea"/>
        <a:cs typeface="+mn-cs"/>
      </a:defRPr>
    </a:lvl5pPr>
    <a:lvl6pPr marL="2286000" algn="l" defTabSz="914400" rtl="0" eaLnBrk="1" latinLnBrk="0" hangingPunct="1">
      <a:defRPr lang="ru-RU" sz="1200" kern="1200">
        <a:solidFill>
          <a:schemeClr val="tx1"/>
        </a:solidFill>
        <a:latin typeface="+mn-lt"/>
        <a:ea typeface="+mn-ea"/>
        <a:cs typeface="+mn-cs"/>
      </a:defRPr>
    </a:lvl6pPr>
    <a:lvl7pPr marL="2743200" algn="l" defTabSz="914400" rtl="0" eaLnBrk="1" latinLnBrk="0" hangingPunct="1">
      <a:defRPr lang="ru-RU" sz="1200" kern="1200">
        <a:solidFill>
          <a:schemeClr val="tx1"/>
        </a:solidFill>
        <a:latin typeface="+mn-lt"/>
        <a:ea typeface="+mn-ea"/>
        <a:cs typeface="+mn-cs"/>
      </a:defRPr>
    </a:lvl7pPr>
    <a:lvl8pPr marL="3200400" algn="l" defTabSz="914400" rtl="0" eaLnBrk="1" latinLnBrk="0" hangingPunct="1">
      <a:defRPr lang="ru-RU" sz="1200" kern="1200">
        <a:solidFill>
          <a:schemeClr val="tx1"/>
        </a:solidFill>
        <a:latin typeface="+mn-lt"/>
        <a:ea typeface="+mn-ea"/>
        <a:cs typeface="+mn-cs"/>
      </a:defRPr>
    </a:lvl8pPr>
    <a:lvl9pPr marL="3657600" algn="l" defTabSz="914400" rtl="0" eaLnBrk="1" latinLnBrk="0" hangingPunct="1">
      <a:defRPr lang="ru-RU"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2</a:t>
            </a:fld>
            <a:endParaRPr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3</a:t>
            </a:fld>
            <a:endParaRPr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4</a:t>
            </a:fld>
            <a:endParaRPr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5</a:t>
            </a:fld>
            <a:endParaRPr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5693FD4-8F83-4EF7-AC3F-0DC0388986B0}" type="slidenum">
              <a:rPr lang="ru-RU" smtClean="0"/>
              <a:pPr/>
              <a:t>6</a:t>
            </a:fld>
            <a:endParaRPr lang="ru-RU"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7</a:t>
            </a:fld>
            <a:endParaRPr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8</a:t>
            </a:fld>
            <a:endParaRPr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9</a:t>
            </a:fld>
            <a:endParaRPr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10</a:t>
            </a:fld>
            <a:endParaRPr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11</a:t>
            </a:fld>
            <a:endParaRPr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12</a:t>
            </a:fld>
            <a:endParaRPr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13</a:t>
            </a:fld>
            <a:endParaRPr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14</a:t>
            </a:fld>
            <a:endParaRPr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15</a:t>
            </a:fld>
            <a:endParaRPr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16</a:t>
            </a:fld>
            <a:endParaRPr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17</a:t>
            </a:fld>
            <a:endParaRPr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18</a:t>
            </a:fld>
            <a:endParaRPr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19</a:t>
            </a:fld>
            <a:endParaRPr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20</a:t>
            </a:fld>
            <a:endParaRPr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21</a:t>
            </a:fld>
            <a:endParaRPr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22</a:t>
            </a:fld>
            <a:endParaRPr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23</a:t>
            </a:fld>
            <a:endParaRPr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24</a:t>
            </a:fld>
            <a:endParaRPr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25</a:t>
            </a:fld>
            <a:endParaRPr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26</a:t>
            </a:fld>
            <a:endParaRPr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27</a:t>
            </a:fld>
            <a:endParaRPr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28</a:t>
            </a:fld>
            <a:endParaRPr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29</a:t>
            </a:fld>
            <a:endParaRPr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30</a:t>
            </a:fld>
            <a:endParaRPr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31</a:t>
            </a:fld>
            <a:endParaRPr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32</a:t>
            </a:fld>
            <a:endParaRPr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33</a:t>
            </a:fld>
            <a:endParaRPr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34</a:t>
            </a:fld>
            <a:endParaRPr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35</a:t>
            </a:fld>
            <a:endParaRPr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37</a:t>
            </a:fld>
            <a:endParaRPr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a:xfrm>
            <a:off x="917575" y="744538"/>
            <a:ext cx="4964113" cy="3722687"/>
          </a:xfrm>
        </p:spPr>
      </p:sp>
      <p:sp>
        <p:nvSpPr>
          <p:cNvPr id="3" name="Notes Placeholder 2"/>
          <p:cNvSpPr>
            <a:spLocks noGrp="1"/>
          </p:cNvSpPr>
          <p:nvPr>
            <p:ph type="body" idx="1"/>
          </p:nvPr>
        </p:nvSpPr>
        <p:spPr/>
        <p:txBody>
          <a:bodyPr>
            <a:normAutofit/>
          </a:bodyPr>
          <a:lstStyle/>
          <a:p>
            <a:pPr>
              <a:lnSpc>
                <a:spcPct val="80000"/>
              </a:lnSpc>
            </a:pPr>
            <a:endParaRPr lang="ru-RU" dirty="0"/>
          </a:p>
        </p:txBody>
      </p:sp>
      <p:sp>
        <p:nvSpPr>
          <p:cNvPr id="4" name="Slide Number Placeholder 3"/>
          <p:cNvSpPr>
            <a:spLocks noGrp="1"/>
          </p:cNvSpPr>
          <p:nvPr>
            <p:ph type="sldNum" sz="quarter" idx="10"/>
          </p:nvPr>
        </p:nvSpPr>
        <p:spPr/>
        <p:txBody>
          <a:bodyPr/>
          <a:lstStyle/>
          <a:p>
            <a:fld id="{EC6EAC7D-5A89-47C2-8ABA-56C9C2DEF7A4}" type="slidenum">
              <a:rPr smtClean="0">
                <a:solidFill>
                  <a:prstClr val="black"/>
                </a:solidFill>
              </a:rPr>
              <a:pPr/>
              <a:t>38</a:t>
            </a:fld>
            <a:endParaRPr dirty="0">
              <a:solidFill>
                <a:prstClr val="black"/>
              </a:solidFill>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jp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 Id="rId4" Type="http://schemas.openxmlformats.org/officeDocument/2006/relationships/image" Target="../media/image6.jp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showMasterSp="0" userDrawn="1">
  <p:cSld name="Титульный слайд">
    <p:spTree>
      <p:nvGrpSpPr>
        <p:cNvPr id="1" name=""/>
        <p:cNvGrpSpPr/>
        <p:nvPr/>
      </p:nvGrpSpPr>
      <p:grpSpPr>
        <a:xfrm>
          <a:off x="0" y="0"/>
          <a:ext cx="0" cy="0"/>
          <a:chOff x="0" y="0"/>
          <a:chExt cx="0" cy="0"/>
        </a:xfrm>
      </p:grpSpPr>
      <p:pic>
        <p:nvPicPr>
          <p:cNvPr id="6" name="Рисунок 5"/>
          <p:cNvPicPr>
            <a:picLocks noChangeAspect="1"/>
          </p:cNvPicPr>
          <p:nvPr userDrawn="1"/>
        </p:nvPicPr>
        <p:blipFill>
          <a:blip r:embed="rId2"/>
          <a:stretch/>
        </p:blipFill>
        <p:spPr>
          <a:xfrm>
            <a:off x="0" y="3267456"/>
            <a:ext cx="9144000" cy="3590544"/>
          </a:xfrm>
          <a:prstGeom prst="rect">
            <a:avLst/>
          </a:prstGeom>
        </p:spPr>
      </p:pic>
      <p:sp>
        <p:nvSpPr>
          <p:cNvPr id="2" name="Title 1"/>
          <p:cNvSpPr>
            <a:spLocks noGrp="1"/>
          </p:cNvSpPr>
          <p:nvPr>
            <p:ph type="ctrTitle" hasCustomPrompt="1"/>
          </p:nvPr>
        </p:nvSpPr>
        <p:spPr>
          <a:xfrm>
            <a:off x="3131840" y="980729"/>
            <a:ext cx="5639184" cy="1470025"/>
          </a:xfrm>
        </p:spPr>
        <p:txBody>
          <a:bodyPr anchor="t"/>
          <a:lstStyle>
            <a:lvl1pPr algn="r" eaLnBrk="1" latinLnBrk="0" hangingPunct="1">
              <a:defRPr kumimoji="0" lang="ru-RU" b="1" cap="small" baseline="0">
                <a:solidFill>
                  <a:srgbClr val="003300"/>
                </a:solidFill>
              </a:defRPr>
            </a:lvl1pPr>
          </a:lstStyle>
          <a:p>
            <a:r>
              <a:rPr kumimoji="0" lang="ru-RU" dirty="0"/>
              <a:t>Образец заголовка</a:t>
            </a:r>
          </a:p>
        </p:txBody>
      </p:sp>
      <p:sp>
        <p:nvSpPr>
          <p:cNvPr id="3" name="Subtitle 2"/>
          <p:cNvSpPr>
            <a:spLocks noGrp="1"/>
          </p:cNvSpPr>
          <p:nvPr>
            <p:ph type="subTitle" idx="1"/>
          </p:nvPr>
        </p:nvSpPr>
        <p:spPr>
          <a:xfrm>
            <a:off x="3962401" y="2877344"/>
            <a:ext cx="4772528" cy="990600"/>
          </a:xfrm>
        </p:spPr>
        <p:txBody>
          <a:bodyPr>
            <a:normAutofit/>
          </a:bodyPr>
          <a:lstStyle>
            <a:lvl1pPr marL="0" indent="0" algn="r" eaLnBrk="1" latinLnBrk="0" hangingPunct="1">
              <a:buNone/>
              <a:defRPr kumimoji="0" lang="ru-RU" sz="2000" b="0">
                <a:solidFill>
                  <a:schemeClr val="tx1"/>
                </a:solidFill>
                <a:latin typeface="Georgia" pitchFamily="18" charset="0"/>
              </a:defRPr>
            </a:lvl1pPr>
            <a:lvl2pPr marL="457200" indent="0" algn="ctr" eaLnBrk="1" latinLnBrk="0" hangingPunct="1">
              <a:buNone/>
              <a:defRPr kumimoji="0" lang="ru-RU">
                <a:solidFill>
                  <a:schemeClr val="tx1">
                    <a:tint val="75000"/>
                  </a:schemeClr>
                </a:solidFill>
              </a:defRPr>
            </a:lvl2pPr>
            <a:lvl3pPr marL="914400" indent="0" algn="ctr" eaLnBrk="1" latinLnBrk="0" hangingPunct="1">
              <a:buNone/>
              <a:defRPr kumimoji="0" lang="ru-RU">
                <a:solidFill>
                  <a:schemeClr val="tx1">
                    <a:tint val="75000"/>
                  </a:schemeClr>
                </a:solidFill>
              </a:defRPr>
            </a:lvl3pPr>
            <a:lvl4pPr marL="1371600" indent="0" algn="ctr" eaLnBrk="1" latinLnBrk="0" hangingPunct="1">
              <a:buNone/>
              <a:defRPr kumimoji="0" lang="ru-RU">
                <a:solidFill>
                  <a:schemeClr val="tx1">
                    <a:tint val="75000"/>
                  </a:schemeClr>
                </a:solidFill>
              </a:defRPr>
            </a:lvl4pPr>
            <a:lvl5pPr marL="1828800" indent="0" algn="ctr" eaLnBrk="1" latinLnBrk="0" hangingPunct="1">
              <a:buNone/>
              <a:defRPr kumimoji="0" lang="ru-RU">
                <a:solidFill>
                  <a:schemeClr val="tx1">
                    <a:tint val="75000"/>
                  </a:schemeClr>
                </a:solidFill>
              </a:defRPr>
            </a:lvl5pPr>
            <a:lvl6pPr marL="2286000" indent="0" algn="ctr" eaLnBrk="1" latinLnBrk="0" hangingPunct="1">
              <a:buNone/>
              <a:defRPr kumimoji="0" lang="ru-RU">
                <a:solidFill>
                  <a:schemeClr val="tx1">
                    <a:tint val="75000"/>
                  </a:schemeClr>
                </a:solidFill>
              </a:defRPr>
            </a:lvl6pPr>
            <a:lvl7pPr marL="2743200" indent="0" algn="ctr" eaLnBrk="1" latinLnBrk="0" hangingPunct="1">
              <a:buNone/>
              <a:defRPr kumimoji="0" lang="ru-RU">
                <a:solidFill>
                  <a:schemeClr val="tx1">
                    <a:tint val="75000"/>
                  </a:schemeClr>
                </a:solidFill>
              </a:defRPr>
            </a:lvl7pPr>
            <a:lvl8pPr marL="3200400" indent="0" algn="ctr" eaLnBrk="1" latinLnBrk="0" hangingPunct="1">
              <a:buNone/>
              <a:defRPr kumimoji="0" lang="ru-RU">
                <a:solidFill>
                  <a:schemeClr val="tx1">
                    <a:tint val="75000"/>
                  </a:schemeClr>
                </a:solidFill>
              </a:defRPr>
            </a:lvl8pPr>
            <a:lvl9pPr marL="3657600" indent="0" algn="ctr" eaLnBrk="1" latinLnBrk="0" hangingPunct="1">
              <a:buNone/>
              <a:defRPr kumimoji="0" lang="ru-RU">
                <a:solidFill>
                  <a:schemeClr val="tx1">
                    <a:tint val="75000"/>
                  </a:schemeClr>
                </a:solidFill>
              </a:defRPr>
            </a:lvl9pPr>
          </a:lstStyle>
          <a:p>
            <a:pPr eaLnBrk="1" latinLnBrk="0" hangingPunct="1"/>
            <a:r>
              <a:rPr lang="ru-RU"/>
              <a:t>Образец подзаголовка</a:t>
            </a:r>
            <a:endParaRPr/>
          </a:p>
        </p:txBody>
      </p:sp>
      <p:pic>
        <p:nvPicPr>
          <p:cNvPr id="9" name="Рисунок 8"/>
          <p:cNvPicPr>
            <a:picLocks noChangeAspect="1"/>
          </p:cNvPicPr>
          <p:nvPr userDrawn="1"/>
        </p:nvPicPr>
        <p:blipFill>
          <a:blip r:embed="rId3"/>
          <a:stretch/>
        </p:blipFill>
        <p:spPr>
          <a:xfrm>
            <a:off x="510703" y="1120235"/>
            <a:ext cx="2328414" cy="83320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showMasterSp="0" userDrawn="1">
  <p:cSld name="Заголовок раздела">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srcRect/>
          <a:stretch/>
        </p:blipFill>
        <p:spPr>
          <a:xfrm>
            <a:off x="43544" y="0"/>
            <a:ext cx="9100457" cy="6879771"/>
          </a:xfrm>
          <a:prstGeom prst="rect">
            <a:avLst/>
          </a:prstGeom>
        </p:spPr>
      </p:pic>
      <p:pic>
        <p:nvPicPr>
          <p:cNvPr id="8" name="Picture 7"/>
          <p:cNvPicPr>
            <a:picLocks noChangeAspect="1"/>
          </p:cNvPicPr>
          <p:nvPr userDrawn="1"/>
        </p:nvPicPr>
        <p:blipFill rotWithShape="1">
          <a:blip r:embed="rId3"/>
          <a:srcRect/>
          <a:stretch/>
        </p:blipFill>
        <p:spPr>
          <a:xfrm rot="5400000">
            <a:off x="3756349" y="-3799500"/>
            <a:ext cx="1628799"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eaLnBrk="1" latinLnBrk="0" hangingPunct="1">
              <a:defRPr kumimoji="0" lang="ru-RU" sz="4000" b="1" cap="small" baseline="0">
                <a:solidFill>
                  <a:srgbClr val="003300"/>
                </a:solidFill>
              </a:defRPr>
            </a:lvl1pPr>
          </a:lstStyle>
          <a:p>
            <a:r>
              <a:rPr kumimoji="0" lang="ru-RU"/>
              <a:t>Образец заголовка</a:t>
            </a:r>
          </a:p>
        </p:txBody>
      </p:sp>
      <p:sp>
        <p:nvSpPr>
          <p:cNvPr id="4" name="Date Placeholder 3"/>
          <p:cNvSpPr>
            <a:spLocks noGrp="1"/>
          </p:cNvSpPr>
          <p:nvPr>
            <p:ph type="dt" sz="half" idx="10"/>
          </p:nvPr>
        </p:nvSpPr>
        <p:spPr>
          <a:xfrm>
            <a:off x="900113" y="6356352"/>
            <a:ext cx="1995487" cy="365125"/>
          </a:xfrm>
        </p:spPr>
        <p:txBody>
          <a:bodyPr/>
          <a:lstStyle/>
          <a:p>
            <a:endParaRPr kumimoji="0" lang="ru-RU" dirty="0"/>
          </a:p>
        </p:txBody>
      </p:sp>
      <p:sp>
        <p:nvSpPr>
          <p:cNvPr id="5" name="Footer Placeholder 4"/>
          <p:cNvSpPr>
            <a:spLocks noGrp="1"/>
          </p:cNvSpPr>
          <p:nvPr>
            <p:ph type="ftr" sz="quarter" idx="11"/>
          </p:nvPr>
        </p:nvSpPr>
        <p:spPr/>
        <p:txBody>
          <a:bodyPr/>
          <a:lstStyle/>
          <a:p>
            <a:endParaRPr kumimoji="0" lang="ru-RU" dirty="0"/>
          </a:p>
        </p:txBody>
      </p:sp>
      <p:sp>
        <p:nvSpPr>
          <p:cNvPr id="6" name="Slide Number Placeholder 5"/>
          <p:cNvSpPr>
            <a:spLocks noGrp="1"/>
          </p:cNvSpPr>
          <p:nvPr>
            <p:ph type="sldNum" sz="quarter" idx="12"/>
          </p:nvPr>
        </p:nvSpPr>
        <p:spPr/>
        <p:txBody>
          <a:bodyPr/>
          <a:lstStyle/>
          <a:p>
            <a:fld id="{33D6E5A2-EC83-451F-A719-9AC1370DD5CF}" type="slidenum">
              <a:rPr/>
              <a:pPr/>
              <a:t>‹#›</a:t>
            </a:fld>
            <a:endParaRPr kumimoji="0" lang="ru-RU" dirty="0"/>
          </a:p>
        </p:txBody>
      </p:sp>
      <p:pic>
        <p:nvPicPr>
          <p:cNvPr id="11" name="Рисунок 10"/>
          <p:cNvPicPr>
            <a:picLocks noChangeAspect="1"/>
          </p:cNvPicPr>
          <p:nvPr userDrawn="1"/>
        </p:nvPicPr>
        <p:blipFill>
          <a:blip r:embed="rId4"/>
          <a:stretch/>
        </p:blipFill>
        <p:spPr>
          <a:xfrm>
            <a:off x="6668192" y="5373538"/>
            <a:ext cx="2160240" cy="77302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userDrawn="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87288" y="269632"/>
            <a:ext cx="8077200" cy="1143000"/>
          </a:xfrm>
        </p:spPr>
        <p:txBody>
          <a:bodyPr anchor="ctr" anchorCtr="0"/>
          <a:lstStyle>
            <a:lvl1pPr algn="l" eaLnBrk="1" latinLnBrk="0" hangingPunct="1">
              <a:defRPr kumimoji="0" lang="ru-RU"/>
            </a:lvl1pPr>
          </a:lstStyle>
          <a:p>
            <a:r>
              <a:rPr kumimoji="0" lang="ru-RU" dirty="0"/>
              <a:t>Образец заголовка</a:t>
            </a:r>
          </a:p>
        </p:txBody>
      </p:sp>
      <p:sp>
        <p:nvSpPr>
          <p:cNvPr id="3" name="Content Placeholder 2"/>
          <p:cNvSpPr>
            <a:spLocks noGrp="1"/>
          </p:cNvSpPr>
          <p:nvPr>
            <p:ph idx="1"/>
          </p:nvPr>
        </p:nvSpPr>
        <p:spPr>
          <a:xfrm>
            <a:off x="887288" y="1596413"/>
            <a:ext cx="8077200" cy="4297363"/>
          </a:xfrm>
        </p:spPr>
        <p:txBody>
          <a:bodyPr>
            <a:normAutofit/>
          </a:bodyPr>
          <a:lstStyle>
            <a:lvl1pPr eaLnBrk="1" latinLnBrk="0" hangingPunct="1">
              <a:defRPr kumimoji="0" lang="ru-RU" sz="3200">
                <a:latin typeface="+mn-lt"/>
              </a:defRPr>
            </a:lvl1pPr>
            <a:lvl2pPr eaLnBrk="1" latinLnBrk="0" hangingPunct="1">
              <a:defRPr kumimoji="0" lang="ru-RU" sz="2800">
                <a:latin typeface="+mn-lt"/>
              </a:defRPr>
            </a:lvl2pPr>
            <a:lvl3pPr eaLnBrk="1" latinLnBrk="0" hangingPunct="1">
              <a:defRPr kumimoji="0" lang="ru-RU" sz="2400">
                <a:latin typeface="+mn-lt"/>
              </a:defRPr>
            </a:lvl3pPr>
            <a:lvl4pPr eaLnBrk="1" latinLnBrk="0" hangingPunct="1">
              <a:defRPr kumimoji="0" lang="ru-RU" sz="2400">
                <a:latin typeface="+mn-lt"/>
              </a:defRPr>
            </a:lvl4pPr>
            <a:lvl5pPr eaLnBrk="1" latinLnBrk="0" hangingPunct="1">
              <a:defRPr kumimoji="0" lang="ru-RU" sz="2400">
                <a:latin typeface="+mn-lt"/>
              </a:defRPr>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a:p>
        </p:txBody>
      </p:sp>
      <p:sp>
        <p:nvSpPr>
          <p:cNvPr id="4" name="Date Placeholder 3"/>
          <p:cNvSpPr>
            <a:spLocks noGrp="1"/>
          </p:cNvSpPr>
          <p:nvPr>
            <p:ph type="dt" sz="half" idx="10"/>
          </p:nvPr>
        </p:nvSpPr>
        <p:spPr>
          <a:xfrm>
            <a:off x="887288" y="6356352"/>
            <a:ext cx="2133600" cy="365125"/>
          </a:xfrm>
        </p:spPr>
        <p:txBody>
          <a:bodyPr/>
          <a:lstStyle/>
          <a:p>
            <a:endParaRPr kumimoji="0" lang="ru-RU" dirty="0"/>
          </a:p>
        </p:txBody>
      </p:sp>
      <p:sp>
        <p:nvSpPr>
          <p:cNvPr id="5" name="Footer Placeholder 4"/>
          <p:cNvSpPr>
            <a:spLocks noGrp="1"/>
          </p:cNvSpPr>
          <p:nvPr>
            <p:ph type="ftr" sz="quarter" idx="11"/>
          </p:nvPr>
        </p:nvSpPr>
        <p:spPr>
          <a:xfrm>
            <a:off x="3404592" y="6356352"/>
            <a:ext cx="2895600" cy="365125"/>
          </a:xfrm>
        </p:spPr>
        <p:txBody>
          <a:bodyPr/>
          <a:lstStyle/>
          <a:p>
            <a:endParaRPr kumimoji="0" lang="ru-RU" dirty="0"/>
          </a:p>
        </p:txBody>
      </p:sp>
      <p:sp>
        <p:nvSpPr>
          <p:cNvPr id="6" name="Slide Number Placeholder 5"/>
          <p:cNvSpPr>
            <a:spLocks noGrp="1"/>
          </p:cNvSpPr>
          <p:nvPr>
            <p:ph type="sldNum" sz="quarter" idx="12"/>
          </p:nvPr>
        </p:nvSpPr>
        <p:spPr>
          <a:xfrm>
            <a:off x="6705600" y="6356352"/>
            <a:ext cx="2133600" cy="365125"/>
          </a:xfrm>
        </p:spPr>
        <p:txBody>
          <a:bodyPr/>
          <a:lstStyle/>
          <a:p>
            <a:fld id="{33D6E5A2-EC83-451F-A719-9AC1370DD5CF}" type="slidenum">
              <a:rPr/>
              <a:pPr/>
              <a:t>‹#›</a:t>
            </a:fld>
            <a:endParaRPr kumimoji="0"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twoObj">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959296" y="274638"/>
            <a:ext cx="8077200" cy="1143000"/>
          </a:xfrm>
        </p:spPr>
        <p:txBody>
          <a:bodyPr/>
          <a:lstStyle/>
          <a:p>
            <a:pPr eaLnBrk="1" latinLnBrk="0" hangingPunct="1"/>
            <a:r>
              <a:rPr lang="ru-RU" dirty="0"/>
              <a:t>Образец заголовка</a:t>
            </a:r>
            <a:endParaRPr dirty="0"/>
          </a:p>
        </p:txBody>
      </p:sp>
      <p:sp>
        <p:nvSpPr>
          <p:cNvPr id="3" name="Content Placeholder 2"/>
          <p:cNvSpPr>
            <a:spLocks noGrp="1"/>
          </p:cNvSpPr>
          <p:nvPr>
            <p:ph sz="half" idx="1"/>
          </p:nvPr>
        </p:nvSpPr>
        <p:spPr>
          <a:xfrm>
            <a:off x="883096" y="1600202"/>
            <a:ext cx="4038600" cy="4525963"/>
          </a:xfrm>
        </p:spPr>
        <p:txBody>
          <a:bodyPr/>
          <a:lstStyle>
            <a:lvl1pPr eaLnBrk="1" latinLnBrk="0" hangingPunct="1">
              <a:defRPr kumimoji="0" lang="ru-RU" sz="2800"/>
            </a:lvl1pPr>
            <a:lvl2pPr eaLnBrk="1" latinLnBrk="0" hangingPunct="1">
              <a:defRPr kumimoji="0" lang="ru-RU" sz="2400"/>
            </a:lvl2pPr>
            <a:lvl3pPr eaLnBrk="1" latinLnBrk="0" hangingPunct="1">
              <a:defRPr kumimoji="0" lang="ru-RU" sz="2000"/>
            </a:lvl3pPr>
            <a:lvl4pPr eaLnBrk="1" latinLnBrk="0" hangingPunct="1">
              <a:defRPr kumimoji="0" lang="ru-RU" sz="1800"/>
            </a:lvl4pPr>
            <a:lvl5pPr eaLnBrk="1" latinLnBrk="0" hangingPunct="1">
              <a:defRPr kumimoji="0" lang="ru-RU" sz="1800"/>
            </a:lvl5pPr>
            <a:lvl6pPr eaLnBrk="1" latinLnBrk="0" hangingPunct="1">
              <a:defRPr kumimoji="0" lang="ru-RU" sz="1800"/>
            </a:lvl6pPr>
            <a:lvl7pPr eaLnBrk="1" latinLnBrk="0" hangingPunct="1">
              <a:defRPr kumimoji="0" lang="ru-RU" sz="1800"/>
            </a:lvl7pPr>
            <a:lvl8pPr eaLnBrk="1" latinLnBrk="0" hangingPunct="1">
              <a:defRPr kumimoji="0" lang="ru-RU" sz="1800"/>
            </a:lvl8pPr>
            <a:lvl9pPr eaLnBrk="1" latinLnBrk="0" hangingPunct="1">
              <a:defRPr kumimoji="0" lang="ru-RU" sz="1800"/>
            </a:lvl9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a:p>
        </p:txBody>
      </p:sp>
      <p:sp>
        <p:nvSpPr>
          <p:cNvPr id="4" name="Content Placeholder 3"/>
          <p:cNvSpPr>
            <a:spLocks noGrp="1"/>
          </p:cNvSpPr>
          <p:nvPr>
            <p:ph sz="half" idx="2"/>
          </p:nvPr>
        </p:nvSpPr>
        <p:spPr>
          <a:xfrm>
            <a:off x="4925888" y="1600202"/>
            <a:ext cx="4038600" cy="4525963"/>
          </a:xfrm>
        </p:spPr>
        <p:txBody>
          <a:bodyPr/>
          <a:lstStyle>
            <a:lvl1pPr eaLnBrk="1" latinLnBrk="0" hangingPunct="1">
              <a:defRPr kumimoji="0" lang="ru-RU" sz="2800"/>
            </a:lvl1pPr>
            <a:lvl2pPr eaLnBrk="1" latinLnBrk="0" hangingPunct="1">
              <a:defRPr kumimoji="0" lang="ru-RU" sz="2400"/>
            </a:lvl2pPr>
            <a:lvl3pPr eaLnBrk="1" latinLnBrk="0" hangingPunct="1">
              <a:defRPr kumimoji="0" lang="ru-RU" sz="2000"/>
            </a:lvl3pPr>
            <a:lvl4pPr eaLnBrk="1" latinLnBrk="0" hangingPunct="1">
              <a:defRPr kumimoji="0" lang="ru-RU" sz="1800"/>
            </a:lvl4pPr>
            <a:lvl5pPr eaLnBrk="1" latinLnBrk="0" hangingPunct="1">
              <a:defRPr kumimoji="0" lang="ru-RU" sz="1800"/>
            </a:lvl5pPr>
            <a:lvl6pPr eaLnBrk="1" latinLnBrk="0" hangingPunct="1">
              <a:defRPr kumimoji="0" lang="ru-RU" sz="1800"/>
            </a:lvl6pPr>
            <a:lvl7pPr eaLnBrk="1" latinLnBrk="0" hangingPunct="1">
              <a:defRPr kumimoji="0" lang="ru-RU" sz="1800"/>
            </a:lvl7pPr>
            <a:lvl8pPr eaLnBrk="1" latinLnBrk="0" hangingPunct="1">
              <a:defRPr kumimoji="0" lang="ru-RU" sz="1800"/>
            </a:lvl8pPr>
            <a:lvl9pPr eaLnBrk="1" latinLnBrk="0" hangingPunct="1">
              <a:defRPr kumimoji="0" lang="ru-RU" sz="1800"/>
            </a:lvl9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a:p>
        </p:txBody>
      </p:sp>
      <p:sp>
        <p:nvSpPr>
          <p:cNvPr id="5" name="Date Placeholder 4"/>
          <p:cNvSpPr>
            <a:spLocks noGrp="1"/>
          </p:cNvSpPr>
          <p:nvPr>
            <p:ph type="dt" sz="half" idx="10"/>
          </p:nvPr>
        </p:nvSpPr>
        <p:spPr>
          <a:xfrm>
            <a:off x="900114" y="6356352"/>
            <a:ext cx="2192783" cy="365125"/>
          </a:xfrm>
        </p:spPr>
        <p:txBody>
          <a:bodyPr/>
          <a:lstStyle/>
          <a:p>
            <a:endParaRPr kumimoji="0" lang="ru-RU" dirty="0"/>
          </a:p>
        </p:txBody>
      </p:sp>
      <p:sp>
        <p:nvSpPr>
          <p:cNvPr id="6" name="Footer Placeholder 5"/>
          <p:cNvSpPr>
            <a:spLocks noGrp="1"/>
          </p:cNvSpPr>
          <p:nvPr>
            <p:ph type="ftr" sz="quarter" idx="11"/>
          </p:nvPr>
        </p:nvSpPr>
        <p:spPr>
          <a:xfrm>
            <a:off x="3476600" y="6356352"/>
            <a:ext cx="2895600" cy="365125"/>
          </a:xfrm>
        </p:spPr>
        <p:txBody>
          <a:bodyPr/>
          <a:lstStyle/>
          <a:p>
            <a:endParaRPr kumimoji="0" lang="ru-RU" dirty="0"/>
          </a:p>
        </p:txBody>
      </p:sp>
      <p:sp>
        <p:nvSpPr>
          <p:cNvPr id="7" name="Slide Number Placeholder 6"/>
          <p:cNvSpPr>
            <a:spLocks noGrp="1"/>
          </p:cNvSpPr>
          <p:nvPr>
            <p:ph type="sldNum" sz="quarter" idx="12"/>
          </p:nvPr>
        </p:nvSpPr>
        <p:spPr/>
        <p:txBody>
          <a:bodyPr/>
          <a:lstStyle/>
          <a:p>
            <a:fld id="{33D6E5A2-EC83-451F-A719-9AC1370DD5CF}" type="slidenum">
              <a:rPr/>
              <a:pPr/>
              <a:t>‹#›</a:t>
            </a:fld>
            <a:endParaRPr kumimoji="0"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twoTxTwoObj">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959296" y="274638"/>
            <a:ext cx="8077200" cy="1143000"/>
          </a:xfrm>
        </p:spPr>
        <p:txBody>
          <a:bodyPr/>
          <a:lstStyle>
            <a:lvl1pPr eaLnBrk="1" latinLnBrk="0" hangingPunct="1">
              <a:defRPr kumimoji="0" lang="ru-RU"/>
            </a:lvl1pPr>
          </a:lstStyle>
          <a:p>
            <a:pPr eaLnBrk="1" latinLnBrk="0" hangingPunct="1"/>
            <a:r>
              <a:rPr lang="ru-RU" dirty="0"/>
              <a:t>Образец заголовка</a:t>
            </a:r>
            <a:endParaRPr dirty="0"/>
          </a:p>
        </p:txBody>
      </p:sp>
      <p:sp>
        <p:nvSpPr>
          <p:cNvPr id="3" name="Text Placeholder 2"/>
          <p:cNvSpPr>
            <a:spLocks noGrp="1"/>
          </p:cNvSpPr>
          <p:nvPr>
            <p:ph type="body" idx="1"/>
          </p:nvPr>
        </p:nvSpPr>
        <p:spPr>
          <a:xfrm>
            <a:off x="883096" y="1535113"/>
            <a:ext cx="4040188" cy="639762"/>
          </a:xfrm>
        </p:spPr>
        <p:txBody>
          <a:bodyPr anchor="b"/>
          <a:lstStyle>
            <a:lvl1pPr marL="0" indent="0" eaLnBrk="1" latinLnBrk="0" hangingPunct="1">
              <a:buNone/>
              <a:defRPr kumimoji="0" lang="ru-RU" sz="2400" b="1"/>
            </a:lvl1pPr>
            <a:lvl2pPr marL="457200" indent="0" eaLnBrk="1" latinLnBrk="0" hangingPunct="1">
              <a:buNone/>
              <a:defRPr kumimoji="0" lang="ru-RU" sz="2000" b="1"/>
            </a:lvl2pPr>
            <a:lvl3pPr marL="914400" indent="0" eaLnBrk="1" latinLnBrk="0" hangingPunct="1">
              <a:buNone/>
              <a:defRPr kumimoji="0" lang="ru-RU" sz="1800" b="1"/>
            </a:lvl3pPr>
            <a:lvl4pPr marL="1371600" indent="0" eaLnBrk="1" latinLnBrk="0" hangingPunct="1">
              <a:buNone/>
              <a:defRPr kumimoji="0" lang="ru-RU" sz="1600" b="1"/>
            </a:lvl4pPr>
            <a:lvl5pPr marL="1828800" indent="0" eaLnBrk="1" latinLnBrk="0" hangingPunct="1">
              <a:buNone/>
              <a:defRPr kumimoji="0" lang="ru-RU" sz="1600" b="1"/>
            </a:lvl5pPr>
            <a:lvl6pPr marL="2286000" indent="0" eaLnBrk="1" latinLnBrk="0" hangingPunct="1">
              <a:buNone/>
              <a:defRPr kumimoji="0" lang="ru-RU" sz="1600" b="1"/>
            </a:lvl6pPr>
            <a:lvl7pPr marL="2743200" indent="0" eaLnBrk="1" latinLnBrk="0" hangingPunct="1">
              <a:buNone/>
              <a:defRPr kumimoji="0" lang="ru-RU" sz="1600" b="1"/>
            </a:lvl7pPr>
            <a:lvl8pPr marL="3200400" indent="0" eaLnBrk="1" latinLnBrk="0" hangingPunct="1">
              <a:buNone/>
              <a:defRPr kumimoji="0" lang="ru-RU" sz="1600" b="1"/>
            </a:lvl8pPr>
            <a:lvl9pPr marL="3657600" indent="0" eaLnBrk="1" latinLnBrk="0" hangingPunct="1">
              <a:buNone/>
              <a:defRPr kumimoji="0" lang="ru-RU" sz="1600" b="1"/>
            </a:lvl9pPr>
          </a:lstStyle>
          <a:p>
            <a:pPr lvl="0" eaLnBrk="1" latinLnBrk="0" hangingPunct="1"/>
            <a:r>
              <a:rPr lang="ru-RU"/>
              <a:t>Образец текста</a:t>
            </a:r>
          </a:p>
        </p:txBody>
      </p:sp>
      <p:sp>
        <p:nvSpPr>
          <p:cNvPr id="4" name="Content Placeholder 3"/>
          <p:cNvSpPr>
            <a:spLocks noGrp="1"/>
          </p:cNvSpPr>
          <p:nvPr>
            <p:ph sz="half" idx="2"/>
          </p:nvPr>
        </p:nvSpPr>
        <p:spPr>
          <a:xfrm>
            <a:off x="883096" y="2174875"/>
            <a:ext cx="4040188" cy="3951288"/>
          </a:xfrm>
        </p:spPr>
        <p:txBody>
          <a:bodyPr/>
          <a:lstStyle>
            <a:lvl1pPr eaLnBrk="1" latinLnBrk="0" hangingPunct="1">
              <a:defRPr kumimoji="0" lang="ru-RU" sz="2400"/>
            </a:lvl1pPr>
            <a:lvl2pPr eaLnBrk="1" latinLnBrk="0" hangingPunct="1">
              <a:defRPr kumimoji="0" lang="ru-RU" sz="2000"/>
            </a:lvl2pPr>
            <a:lvl3pPr eaLnBrk="1" latinLnBrk="0" hangingPunct="1">
              <a:defRPr kumimoji="0" lang="ru-RU" sz="1800"/>
            </a:lvl3pPr>
            <a:lvl4pPr eaLnBrk="1" latinLnBrk="0" hangingPunct="1">
              <a:defRPr kumimoji="0" lang="ru-RU" sz="1600"/>
            </a:lvl4pPr>
            <a:lvl5pPr eaLnBrk="1" latinLnBrk="0" hangingPunct="1">
              <a:defRPr kumimoji="0" lang="ru-RU" sz="1600"/>
            </a:lvl5pPr>
            <a:lvl6pPr eaLnBrk="1" latinLnBrk="0" hangingPunct="1">
              <a:defRPr kumimoji="0" lang="ru-RU" sz="1600"/>
            </a:lvl6pPr>
            <a:lvl7pPr eaLnBrk="1" latinLnBrk="0" hangingPunct="1">
              <a:defRPr kumimoji="0" lang="ru-RU" sz="1600"/>
            </a:lvl7pPr>
            <a:lvl8pPr eaLnBrk="1" latinLnBrk="0" hangingPunct="1">
              <a:defRPr kumimoji="0" lang="ru-RU" sz="1600"/>
            </a:lvl8pPr>
            <a:lvl9pPr eaLnBrk="1" latinLnBrk="0" hangingPunct="1">
              <a:defRPr kumimoji="0" lang="ru-RU" sz="1600"/>
            </a:lvl9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a:p>
        </p:txBody>
      </p:sp>
      <p:sp>
        <p:nvSpPr>
          <p:cNvPr id="5" name="Text Placeholder 4"/>
          <p:cNvSpPr>
            <a:spLocks noGrp="1"/>
          </p:cNvSpPr>
          <p:nvPr>
            <p:ph type="body" sz="quarter" idx="3"/>
          </p:nvPr>
        </p:nvSpPr>
        <p:spPr>
          <a:xfrm>
            <a:off x="4873626" y="1535113"/>
            <a:ext cx="4041775" cy="639762"/>
          </a:xfrm>
        </p:spPr>
        <p:txBody>
          <a:bodyPr anchor="b"/>
          <a:lstStyle>
            <a:lvl1pPr marL="0" indent="0" eaLnBrk="1" latinLnBrk="0" hangingPunct="1">
              <a:buNone/>
              <a:defRPr kumimoji="0" lang="ru-RU" sz="2400" b="1"/>
            </a:lvl1pPr>
            <a:lvl2pPr marL="457200" indent="0" eaLnBrk="1" latinLnBrk="0" hangingPunct="1">
              <a:buNone/>
              <a:defRPr kumimoji="0" lang="ru-RU" sz="2000" b="1"/>
            </a:lvl2pPr>
            <a:lvl3pPr marL="914400" indent="0" eaLnBrk="1" latinLnBrk="0" hangingPunct="1">
              <a:buNone/>
              <a:defRPr kumimoji="0" lang="ru-RU" sz="1800" b="1"/>
            </a:lvl3pPr>
            <a:lvl4pPr marL="1371600" indent="0" eaLnBrk="1" latinLnBrk="0" hangingPunct="1">
              <a:buNone/>
              <a:defRPr kumimoji="0" lang="ru-RU" sz="1600" b="1"/>
            </a:lvl4pPr>
            <a:lvl5pPr marL="1828800" indent="0" eaLnBrk="1" latinLnBrk="0" hangingPunct="1">
              <a:buNone/>
              <a:defRPr kumimoji="0" lang="ru-RU" sz="1600" b="1"/>
            </a:lvl5pPr>
            <a:lvl6pPr marL="2286000" indent="0" eaLnBrk="1" latinLnBrk="0" hangingPunct="1">
              <a:buNone/>
              <a:defRPr kumimoji="0" lang="ru-RU" sz="1600" b="1"/>
            </a:lvl6pPr>
            <a:lvl7pPr marL="2743200" indent="0" eaLnBrk="1" latinLnBrk="0" hangingPunct="1">
              <a:buNone/>
              <a:defRPr kumimoji="0" lang="ru-RU" sz="1600" b="1"/>
            </a:lvl7pPr>
            <a:lvl8pPr marL="3200400" indent="0" eaLnBrk="1" latinLnBrk="0" hangingPunct="1">
              <a:buNone/>
              <a:defRPr kumimoji="0" lang="ru-RU" sz="1600" b="1"/>
            </a:lvl8pPr>
            <a:lvl9pPr marL="3657600" indent="0" eaLnBrk="1" latinLnBrk="0" hangingPunct="1">
              <a:buNone/>
              <a:defRPr kumimoji="0" lang="ru-RU" sz="1600" b="1"/>
            </a:lvl9pPr>
          </a:lstStyle>
          <a:p>
            <a:pPr lvl="0" eaLnBrk="1" latinLnBrk="0" hangingPunct="1"/>
            <a:r>
              <a:rPr lang="ru-RU"/>
              <a:t>Образец текста</a:t>
            </a:r>
          </a:p>
        </p:txBody>
      </p:sp>
      <p:sp>
        <p:nvSpPr>
          <p:cNvPr id="6" name="Content Placeholder 5"/>
          <p:cNvSpPr>
            <a:spLocks noGrp="1"/>
          </p:cNvSpPr>
          <p:nvPr>
            <p:ph sz="quarter" idx="4"/>
          </p:nvPr>
        </p:nvSpPr>
        <p:spPr>
          <a:xfrm>
            <a:off x="4873626" y="2174875"/>
            <a:ext cx="4041775" cy="3951288"/>
          </a:xfrm>
        </p:spPr>
        <p:txBody>
          <a:bodyPr/>
          <a:lstStyle>
            <a:lvl1pPr eaLnBrk="1" latinLnBrk="0" hangingPunct="1">
              <a:defRPr kumimoji="0" lang="ru-RU" sz="2400"/>
            </a:lvl1pPr>
            <a:lvl2pPr eaLnBrk="1" latinLnBrk="0" hangingPunct="1">
              <a:defRPr kumimoji="0" lang="ru-RU" sz="2000"/>
            </a:lvl2pPr>
            <a:lvl3pPr eaLnBrk="1" latinLnBrk="0" hangingPunct="1">
              <a:defRPr kumimoji="0" lang="ru-RU" sz="1800"/>
            </a:lvl3pPr>
            <a:lvl4pPr eaLnBrk="1" latinLnBrk="0" hangingPunct="1">
              <a:defRPr kumimoji="0" lang="ru-RU" sz="1600"/>
            </a:lvl4pPr>
            <a:lvl5pPr eaLnBrk="1" latinLnBrk="0" hangingPunct="1">
              <a:defRPr kumimoji="0" lang="ru-RU" sz="1600"/>
            </a:lvl5pPr>
            <a:lvl6pPr eaLnBrk="1" latinLnBrk="0" hangingPunct="1">
              <a:defRPr kumimoji="0" lang="ru-RU" sz="1600"/>
            </a:lvl6pPr>
            <a:lvl7pPr eaLnBrk="1" latinLnBrk="0" hangingPunct="1">
              <a:defRPr kumimoji="0" lang="ru-RU" sz="1600"/>
            </a:lvl7pPr>
            <a:lvl8pPr eaLnBrk="1" latinLnBrk="0" hangingPunct="1">
              <a:defRPr kumimoji="0" lang="ru-RU" sz="1600"/>
            </a:lvl8pPr>
            <a:lvl9pPr eaLnBrk="1" latinLnBrk="0" hangingPunct="1">
              <a:defRPr kumimoji="0" lang="ru-RU" sz="1600"/>
            </a:lvl9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a:p>
        </p:txBody>
      </p:sp>
      <p:sp>
        <p:nvSpPr>
          <p:cNvPr id="7" name="Date Placeholder 6"/>
          <p:cNvSpPr>
            <a:spLocks noGrp="1"/>
          </p:cNvSpPr>
          <p:nvPr>
            <p:ph type="dt" sz="half" idx="10"/>
          </p:nvPr>
        </p:nvSpPr>
        <p:spPr>
          <a:xfrm>
            <a:off x="900114" y="6356352"/>
            <a:ext cx="2192783" cy="365125"/>
          </a:xfrm>
        </p:spPr>
        <p:txBody>
          <a:bodyPr/>
          <a:lstStyle/>
          <a:p>
            <a:endParaRPr kumimoji="0" lang="ru-RU" dirty="0"/>
          </a:p>
        </p:txBody>
      </p:sp>
      <p:sp>
        <p:nvSpPr>
          <p:cNvPr id="8" name="Footer Placeholder 7"/>
          <p:cNvSpPr>
            <a:spLocks noGrp="1"/>
          </p:cNvSpPr>
          <p:nvPr>
            <p:ph type="ftr" sz="quarter" idx="11"/>
          </p:nvPr>
        </p:nvSpPr>
        <p:spPr>
          <a:xfrm>
            <a:off x="3476600" y="6356352"/>
            <a:ext cx="2895600" cy="365125"/>
          </a:xfrm>
        </p:spPr>
        <p:txBody>
          <a:bodyPr/>
          <a:lstStyle/>
          <a:p>
            <a:endParaRPr kumimoji="0" lang="ru-RU" dirty="0"/>
          </a:p>
        </p:txBody>
      </p:sp>
      <p:sp>
        <p:nvSpPr>
          <p:cNvPr id="9" name="Slide Number Placeholder 8"/>
          <p:cNvSpPr>
            <a:spLocks noGrp="1"/>
          </p:cNvSpPr>
          <p:nvPr>
            <p:ph type="sldNum" sz="quarter" idx="12"/>
          </p:nvPr>
        </p:nvSpPr>
        <p:spPr/>
        <p:txBody>
          <a:bodyPr/>
          <a:lstStyle/>
          <a:p>
            <a:fld id="{33D6E5A2-EC83-451F-A719-9AC1370DD5CF}" type="slidenum">
              <a:rPr/>
              <a:pPr/>
              <a:t>‹#›</a:t>
            </a:fld>
            <a:endParaRPr kumimoji="0"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objTx">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00113" y="273050"/>
            <a:ext cx="3008313" cy="1162050"/>
          </a:xfrm>
        </p:spPr>
        <p:txBody>
          <a:bodyPr anchor="b"/>
          <a:lstStyle>
            <a:lvl1pPr algn="l" eaLnBrk="1" latinLnBrk="0" hangingPunct="1">
              <a:defRPr kumimoji="0" lang="ru-RU" sz="2000" b="1"/>
            </a:lvl1pPr>
          </a:lstStyle>
          <a:p>
            <a:pPr eaLnBrk="1" latinLnBrk="0" hangingPunct="1"/>
            <a:r>
              <a:rPr lang="ru-RU" dirty="0"/>
              <a:t>Образец заголовка</a:t>
            </a:r>
            <a:endParaRPr dirty="0"/>
          </a:p>
        </p:txBody>
      </p:sp>
      <p:sp>
        <p:nvSpPr>
          <p:cNvPr id="3" name="Content Placeholder 2"/>
          <p:cNvSpPr>
            <a:spLocks noGrp="1"/>
          </p:cNvSpPr>
          <p:nvPr>
            <p:ph idx="1"/>
          </p:nvPr>
        </p:nvSpPr>
        <p:spPr>
          <a:xfrm>
            <a:off x="4067944" y="273052"/>
            <a:ext cx="4847456" cy="5853113"/>
          </a:xfrm>
        </p:spPr>
        <p:txBody>
          <a:bodyPr/>
          <a:lstStyle>
            <a:lvl1pPr eaLnBrk="1" latinLnBrk="0" hangingPunct="1">
              <a:defRPr kumimoji="0" lang="ru-RU" sz="3200"/>
            </a:lvl1pPr>
            <a:lvl2pPr eaLnBrk="1" latinLnBrk="0" hangingPunct="1">
              <a:defRPr kumimoji="0" lang="ru-RU" sz="2800"/>
            </a:lvl2pPr>
            <a:lvl3pPr eaLnBrk="1" latinLnBrk="0" hangingPunct="1">
              <a:defRPr kumimoji="0" lang="ru-RU" sz="2400"/>
            </a:lvl3pPr>
            <a:lvl4pPr eaLnBrk="1" latinLnBrk="0" hangingPunct="1">
              <a:defRPr kumimoji="0" lang="ru-RU" sz="2000"/>
            </a:lvl4pPr>
            <a:lvl5pPr eaLnBrk="1" latinLnBrk="0" hangingPunct="1">
              <a:defRPr kumimoji="0" lang="ru-RU" sz="2000"/>
            </a:lvl5pPr>
            <a:lvl6pPr eaLnBrk="1" latinLnBrk="0" hangingPunct="1">
              <a:defRPr kumimoji="0" lang="ru-RU" sz="2000"/>
            </a:lvl6pPr>
            <a:lvl7pPr eaLnBrk="1" latinLnBrk="0" hangingPunct="1">
              <a:defRPr kumimoji="0" lang="ru-RU" sz="2000"/>
            </a:lvl7pPr>
            <a:lvl8pPr eaLnBrk="1" latinLnBrk="0" hangingPunct="1">
              <a:defRPr kumimoji="0" lang="ru-RU" sz="2000"/>
            </a:lvl8pPr>
            <a:lvl9pPr eaLnBrk="1" latinLnBrk="0" hangingPunct="1">
              <a:defRPr kumimoji="0" lang="ru-RU" sz="2000"/>
            </a:lvl9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a:p>
        </p:txBody>
      </p:sp>
      <p:sp>
        <p:nvSpPr>
          <p:cNvPr id="4" name="Text Placeholder 3"/>
          <p:cNvSpPr>
            <a:spLocks noGrp="1"/>
          </p:cNvSpPr>
          <p:nvPr>
            <p:ph type="body" sz="half" idx="2"/>
          </p:nvPr>
        </p:nvSpPr>
        <p:spPr>
          <a:xfrm>
            <a:off x="900113" y="1435102"/>
            <a:ext cx="3008313" cy="4691063"/>
          </a:xfrm>
        </p:spPr>
        <p:txBody>
          <a:bodyPr/>
          <a:lstStyle>
            <a:lvl1pPr marL="0" indent="0" eaLnBrk="1" latinLnBrk="0" hangingPunct="1">
              <a:buNone/>
              <a:defRPr kumimoji="0" lang="ru-RU" sz="1400"/>
            </a:lvl1pPr>
            <a:lvl2pPr marL="457200" indent="0" eaLnBrk="1" latinLnBrk="0" hangingPunct="1">
              <a:buNone/>
              <a:defRPr kumimoji="0" lang="ru-RU" sz="1200"/>
            </a:lvl2pPr>
            <a:lvl3pPr marL="914400" indent="0" eaLnBrk="1" latinLnBrk="0" hangingPunct="1">
              <a:buNone/>
              <a:defRPr kumimoji="0" lang="ru-RU" sz="1000"/>
            </a:lvl3pPr>
            <a:lvl4pPr marL="1371600" indent="0" eaLnBrk="1" latinLnBrk="0" hangingPunct="1">
              <a:buNone/>
              <a:defRPr kumimoji="0" lang="ru-RU" sz="900"/>
            </a:lvl4pPr>
            <a:lvl5pPr marL="1828800" indent="0" eaLnBrk="1" latinLnBrk="0" hangingPunct="1">
              <a:buNone/>
              <a:defRPr kumimoji="0" lang="ru-RU" sz="900"/>
            </a:lvl5pPr>
            <a:lvl6pPr marL="2286000" indent="0" eaLnBrk="1" latinLnBrk="0" hangingPunct="1">
              <a:buNone/>
              <a:defRPr kumimoji="0" lang="ru-RU" sz="900"/>
            </a:lvl6pPr>
            <a:lvl7pPr marL="2743200" indent="0" eaLnBrk="1" latinLnBrk="0" hangingPunct="1">
              <a:buNone/>
              <a:defRPr kumimoji="0" lang="ru-RU" sz="900"/>
            </a:lvl7pPr>
            <a:lvl8pPr marL="3200400" indent="0" eaLnBrk="1" latinLnBrk="0" hangingPunct="1">
              <a:buNone/>
              <a:defRPr kumimoji="0" lang="ru-RU" sz="900"/>
            </a:lvl8pPr>
            <a:lvl9pPr marL="3657600" indent="0" eaLnBrk="1" latinLnBrk="0" hangingPunct="1">
              <a:buNone/>
              <a:defRPr kumimoji="0" lang="ru-RU" sz="900"/>
            </a:lvl9pPr>
          </a:lstStyle>
          <a:p>
            <a:pPr lvl="0" eaLnBrk="1" latinLnBrk="0" hangingPunct="1"/>
            <a:r>
              <a:rPr lang="ru-RU"/>
              <a:t>Образец текста</a:t>
            </a:r>
          </a:p>
        </p:txBody>
      </p:sp>
      <p:sp>
        <p:nvSpPr>
          <p:cNvPr id="5" name="Date Placeholder 4"/>
          <p:cNvSpPr>
            <a:spLocks noGrp="1"/>
          </p:cNvSpPr>
          <p:nvPr>
            <p:ph type="dt" sz="half" idx="10"/>
          </p:nvPr>
        </p:nvSpPr>
        <p:spPr>
          <a:xfrm>
            <a:off x="900114" y="6356352"/>
            <a:ext cx="2153294" cy="365125"/>
          </a:xfrm>
        </p:spPr>
        <p:txBody>
          <a:bodyPr/>
          <a:lstStyle/>
          <a:p>
            <a:endParaRPr kumimoji="0" lang="ru-RU" dirty="0"/>
          </a:p>
        </p:txBody>
      </p:sp>
      <p:sp>
        <p:nvSpPr>
          <p:cNvPr id="6" name="Footer Placeholder 5"/>
          <p:cNvSpPr>
            <a:spLocks noGrp="1"/>
          </p:cNvSpPr>
          <p:nvPr>
            <p:ph type="ftr" sz="quarter" idx="11"/>
          </p:nvPr>
        </p:nvSpPr>
        <p:spPr>
          <a:xfrm>
            <a:off x="3476600" y="6356352"/>
            <a:ext cx="2895600" cy="365125"/>
          </a:xfrm>
        </p:spPr>
        <p:txBody>
          <a:bodyPr/>
          <a:lstStyle/>
          <a:p>
            <a:endParaRPr kumimoji="0" lang="ru-RU" dirty="0"/>
          </a:p>
        </p:txBody>
      </p:sp>
      <p:sp>
        <p:nvSpPr>
          <p:cNvPr id="7" name="Slide Number Placeholder 6"/>
          <p:cNvSpPr>
            <a:spLocks noGrp="1"/>
          </p:cNvSpPr>
          <p:nvPr>
            <p:ph type="sldNum" sz="quarter" idx="12"/>
          </p:nvPr>
        </p:nvSpPr>
        <p:spPr/>
        <p:txBody>
          <a:bodyPr/>
          <a:lstStyle/>
          <a:p>
            <a:fld id="{33D6E5A2-EC83-451F-A719-9AC1370DD5CF}" type="slidenum">
              <a:rPr/>
              <a:pPr/>
              <a:t>‹#›</a:t>
            </a:fld>
            <a:endParaRPr kumimoji="0"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picTx">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eaLnBrk="1" latinLnBrk="0" hangingPunct="1">
              <a:defRPr kumimoji="0" lang="ru-RU" sz="2000" b="1"/>
            </a:lvl1pPr>
          </a:lstStyle>
          <a:p>
            <a:pPr eaLnBrk="1" latinLnBrk="0" hangingPunct="1"/>
            <a:r>
              <a:rPr lang="ru-RU"/>
              <a:t>Образец заголовка</a:t>
            </a:r>
            <a:endParaRPr/>
          </a:p>
        </p:txBody>
      </p:sp>
      <p:sp>
        <p:nvSpPr>
          <p:cNvPr id="3" name="Picture Placeholder 2"/>
          <p:cNvSpPr>
            <a:spLocks noGrp="1"/>
          </p:cNvSpPr>
          <p:nvPr>
            <p:ph type="pic" idx="1"/>
          </p:nvPr>
        </p:nvSpPr>
        <p:spPr>
          <a:xfrm>
            <a:off x="1792288" y="612775"/>
            <a:ext cx="5486400" cy="4114800"/>
          </a:xfrm>
        </p:spPr>
        <p:txBody>
          <a:bodyPr/>
          <a:lstStyle>
            <a:lvl1pPr marL="0" indent="0" eaLnBrk="1" latinLnBrk="0" hangingPunct="1">
              <a:buNone/>
              <a:defRPr kumimoji="0" lang="ru-RU" sz="3200"/>
            </a:lvl1pPr>
            <a:lvl2pPr marL="457200" indent="0" eaLnBrk="1" latinLnBrk="0" hangingPunct="1">
              <a:buNone/>
              <a:defRPr kumimoji="0" lang="ru-RU" sz="2800"/>
            </a:lvl2pPr>
            <a:lvl3pPr marL="914400" indent="0" eaLnBrk="1" latinLnBrk="0" hangingPunct="1">
              <a:buNone/>
              <a:defRPr kumimoji="0" lang="ru-RU" sz="2400"/>
            </a:lvl3pPr>
            <a:lvl4pPr marL="1371600" indent="0" eaLnBrk="1" latinLnBrk="0" hangingPunct="1">
              <a:buNone/>
              <a:defRPr kumimoji="0" lang="ru-RU" sz="2000"/>
            </a:lvl4pPr>
            <a:lvl5pPr marL="1828800" indent="0" eaLnBrk="1" latinLnBrk="0" hangingPunct="1">
              <a:buNone/>
              <a:defRPr kumimoji="0" lang="ru-RU" sz="2000"/>
            </a:lvl5pPr>
            <a:lvl6pPr marL="2286000" indent="0" eaLnBrk="1" latinLnBrk="0" hangingPunct="1">
              <a:buNone/>
              <a:defRPr kumimoji="0" lang="ru-RU" sz="2000"/>
            </a:lvl6pPr>
            <a:lvl7pPr marL="2743200" indent="0" eaLnBrk="1" latinLnBrk="0" hangingPunct="1">
              <a:buNone/>
              <a:defRPr kumimoji="0" lang="ru-RU" sz="2000"/>
            </a:lvl7pPr>
            <a:lvl8pPr marL="3200400" indent="0" eaLnBrk="1" latinLnBrk="0" hangingPunct="1">
              <a:buNone/>
              <a:defRPr kumimoji="0" lang="ru-RU" sz="2000"/>
            </a:lvl8pPr>
            <a:lvl9pPr marL="3657600" indent="0" eaLnBrk="1" latinLnBrk="0" hangingPunct="1">
              <a:buNone/>
              <a:defRPr kumimoji="0" lang="ru-RU" sz="2000"/>
            </a:lvl9pPr>
          </a:lstStyle>
          <a:p>
            <a:pPr eaLnBrk="1" latinLnBrk="0" hangingPunct="1"/>
            <a:r>
              <a:rPr lang="ru-RU" dirty="0"/>
              <a:t>Вставка рисунка</a:t>
            </a:r>
            <a:endParaRPr dirty="0"/>
          </a:p>
        </p:txBody>
      </p:sp>
      <p:sp>
        <p:nvSpPr>
          <p:cNvPr id="4" name="Text Placeholder 3"/>
          <p:cNvSpPr>
            <a:spLocks noGrp="1"/>
          </p:cNvSpPr>
          <p:nvPr>
            <p:ph type="body" sz="half" idx="2"/>
          </p:nvPr>
        </p:nvSpPr>
        <p:spPr>
          <a:xfrm>
            <a:off x="1792288" y="5367338"/>
            <a:ext cx="5486400" cy="804862"/>
          </a:xfrm>
        </p:spPr>
        <p:txBody>
          <a:bodyPr/>
          <a:lstStyle>
            <a:lvl1pPr marL="0" indent="0" eaLnBrk="1" latinLnBrk="0" hangingPunct="1">
              <a:buNone/>
              <a:defRPr kumimoji="0" lang="ru-RU" sz="1400"/>
            </a:lvl1pPr>
            <a:lvl2pPr marL="457200" indent="0" eaLnBrk="1" latinLnBrk="0" hangingPunct="1">
              <a:buNone/>
              <a:defRPr kumimoji="0" lang="ru-RU" sz="1200"/>
            </a:lvl2pPr>
            <a:lvl3pPr marL="914400" indent="0" eaLnBrk="1" latinLnBrk="0" hangingPunct="1">
              <a:buNone/>
              <a:defRPr kumimoji="0" lang="ru-RU" sz="1000"/>
            </a:lvl3pPr>
            <a:lvl4pPr marL="1371600" indent="0" eaLnBrk="1" latinLnBrk="0" hangingPunct="1">
              <a:buNone/>
              <a:defRPr kumimoji="0" lang="ru-RU" sz="900"/>
            </a:lvl4pPr>
            <a:lvl5pPr marL="1828800" indent="0" eaLnBrk="1" latinLnBrk="0" hangingPunct="1">
              <a:buNone/>
              <a:defRPr kumimoji="0" lang="ru-RU" sz="900"/>
            </a:lvl5pPr>
            <a:lvl6pPr marL="2286000" indent="0" eaLnBrk="1" latinLnBrk="0" hangingPunct="1">
              <a:buNone/>
              <a:defRPr kumimoji="0" lang="ru-RU" sz="900"/>
            </a:lvl6pPr>
            <a:lvl7pPr marL="2743200" indent="0" eaLnBrk="1" latinLnBrk="0" hangingPunct="1">
              <a:buNone/>
              <a:defRPr kumimoji="0" lang="ru-RU" sz="900"/>
            </a:lvl7pPr>
            <a:lvl8pPr marL="3200400" indent="0" eaLnBrk="1" latinLnBrk="0" hangingPunct="1">
              <a:buNone/>
              <a:defRPr kumimoji="0" lang="ru-RU" sz="900"/>
            </a:lvl8pPr>
            <a:lvl9pPr marL="3657600" indent="0" eaLnBrk="1" latinLnBrk="0" hangingPunct="1">
              <a:buNone/>
              <a:defRPr kumimoji="0" lang="ru-RU" sz="900"/>
            </a:lvl9pPr>
          </a:lstStyle>
          <a:p>
            <a:pPr lvl="0" eaLnBrk="1" latinLnBrk="0" hangingPunct="1"/>
            <a:r>
              <a:rPr lang="ru-RU"/>
              <a:t>Образец текста</a:t>
            </a:r>
          </a:p>
        </p:txBody>
      </p:sp>
      <p:sp>
        <p:nvSpPr>
          <p:cNvPr id="5" name="Date Placeholder 4"/>
          <p:cNvSpPr>
            <a:spLocks noGrp="1"/>
          </p:cNvSpPr>
          <p:nvPr>
            <p:ph type="dt" sz="half" idx="10"/>
          </p:nvPr>
        </p:nvSpPr>
        <p:spPr>
          <a:xfrm>
            <a:off x="885800" y="6356352"/>
            <a:ext cx="2133600" cy="365125"/>
          </a:xfrm>
        </p:spPr>
        <p:txBody>
          <a:bodyPr/>
          <a:lstStyle/>
          <a:p>
            <a:endParaRPr kumimoji="0" lang="ru-RU" dirty="0"/>
          </a:p>
        </p:txBody>
      </p:sp>
      <p:sp>
        <p:nvSpPr>
          <p:cNvPr id="6" name="Footer Placeholder 5"/>
          <p:cNvSpPr>
            <a:spLocks noGrp="1"/>
          </p:cNvSpPr>
          <p:nvPr>
            <p:ph type="ftr" sz="quarter" idx="11"/>
          </p:nvPr>
        </p:nvSpPr>
        <p:spPr>
          <a:xfrm>
            <a:off x="3476600" y="6356352"/>
            <a:ext cx="2895600" cy="365125"/>
          </a:xfrm>
        </p:spPr>
        <p:txBody>
          <a:bodyPr/>
          <a:lstStyle/>
          <a:p>
            <a:endParaRPr kumimoji="0" lang="ru-RU" dirty="0"/>
          </a:p>
        </p:txBody>
      </p:sp>
      <p:sp>
        <p:nvSpPr>
          <p:cNvPr id="7" name="Slide Number Placeholder 6"/>
          <p:cNvSpPr>
            <a:spLocks noGrp="1"/>
          </p:cNvSpPr>
          <p:nvPr>
            <p:ph type="sldNum" sz="quarter" idx="12"/>
          </p:nvPr>
        </p:nvSpPr>
        <p:spPr/>
        <p:txBody>
          <a:bodyPr/>
          <a:lstStyle/>
          <a:p>
            <a:fld id="{33D6E5A2-EC83-451F-A719-9AC1370DD5CF}" type="slidenum">
              <a:rPr/>
              <a:pPr/>
              <a:t>‹#›</a:t>
            </a:fld>
            <a:endParaRPr kumimoji="0"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vertTx">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a:xfrm>
            <a:off x="900114" y="274638"/>
            <a:ext cx="7939087" cy="1143000"/>
          </a:xfrm>
        </p:spPr>
        <p:txBody>
          <a:bodyPr/>
          <a:lstStyle/>
          <a:p>
            <a:pPr eaLnBrk="1" latinLnBrk="0" hangingPunct="1"/>
            <a:r>
              <a:rPr lang="ru-RU" dirty="0"/>
              <a:t>Образец заголовка</a:t>
            </a:r>
            <a:endParaRPr dirty="0"/>
          </a:p>
        </p:txBody>
      </p:sp>
      <p:sp>
        <p:nvSpPr>
          <p:cNvPr id="3" name="Vertical Text Placeholder 2"/>
          <p:cNvSpPr>
            <a:spLocks noGrp="1"/>
          </p:cNvSpPr>
          <p:nvPr>
            <p:ph type="body" orient="vert" idx="1"/>
          </p:nvPr>
        </p:nvSpPr>
        <p:spPr>
          <a:xfrm>
            <a:off x="900114" y="1600202"/>
            <a:ext cx="7939087" cy="45259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a:p>
        </p:txBody>
      </p:sp>
      <p:sp>
        <p:nvSpPr>
          <p:cNvPr id="4" name="Date Placeholder 3"/>
          <p:cNvSpPr>
            <a:spLocks noGrp="1"/>
          </p:cNvSpPr>
          <p:nvPr>
            <p:ph type="dt" sz="half" idx="10"/>
          </p:nvPr>
        </p:nvSpPr>
        <p:spPr>
          <a:xfrm>
            <a:off x="900113" y="6356352"/>
            <a:ext cx="2231727" cy="365125"/>
          </a:xfrm>
        </p:spPr>
        <p:txBody>
          <a:bodyPr/>
          <a:lstStyle/>
          <a:p>
            <a:endParaRPr kumimoji="0" lang="ru-RU" dirty="0"/>
          </a:p>
        </p:txBody>
      </p:sp>
      <p:sp>
        <p:nvSpPr>
          <p:cNvPr id="5" name="Footer Placeholder 4"/>
          <p:cNvSpPr>
            <a:spLocks noGrp="1"/>
          </p:cNvSpPr>
          <p:nvPr>
            <p:ph type="ftr" sz="quarter" idx="11"/>
          </p:nvPr>
        </p:nvSpPr>
        <p:spPr>
          <a:xfrm>
            <a:off x="3476600" y="6356352"/>
            <a:ext cx="2895600" cy="365125"/>
          </a:xfrm>
        </p:spPr>
        <p:txBody>
          <a:bodyPr/>
          <a:lstStyle/>
          <a:p>
            <a:endParaRPr kumimoji="0" lang="ru-RU" dirty="0"/>
          </a:p>
        </p:txBody>
      </p:sp>
      <p:sp>
        <p:nvSpPr>
          <p:cNvPr id="6" name="Slide Number Placeholder 5"/>
          <p:cNvSpPr>
            <a:spLocks noGrp="1"/>
          </p:cNvSpPr>
          <p:nvPr>
            <p:ph type="sldNum" sz="quarter" idx="12"/>
          </p:nvPr>
        </p:nvSpPr>
        <p:spPr/>
        <p:txBody>
          <a:bodyPr/>
          <a:lstStyle/>
          <a:p>
            <a:fld id="{33D6E5A2-EC83-451F-A719-9AC1370DD5CF}" type="slidenum">
              <a:rPr/>
              <a:pPr/>
              <a:t>‹#›</a:t>
            </a:fld>
            <a:endParaRPr kumimoji="0"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vertTitleAndTx">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40"/>
            <a:ext cx="2057400" cy="5851525"/>
          </a:xfrm>
        </p:spPr>
        <p:txBody>
          <a:bodyPr vert="eaVert"/>
          <a:lstStyle/>
          <a:p>
            <a:pPr eaLnBrk="1" latinLnBrk="0" hangingPunct="1"/>
            <a:r>
              <a:rPr lang="ru-RU"/>
              <a:t>Образец заголовка</a:t>
            </a:r>
            <a:endParaRPr/>
          </a:p>
        </p:txBody>
      </p:sp>
      <p:sp>
        <p:nvSpPr>
          <p:cNvPr id="3" name="Vertical Text Placeholder 2"/>
          <p:cNvSpPr>
            <a:spLocks noGrp="1"/>
          </p:cNvSpPr>
          <p:nvPr>
            <p:ph type="body" orient="vert" idx="1"/>
          </p:nvPr>
        </p:nvSpPr>
        <p:spPr>
          <a:xfrm>
            <a:off x="899592" y="274640"/>
            <a:ext cx="5729808" cy="5851525"/>
          </a:xfrm>
        </p:spPr>
        <p:txBody>
          <a:bodyPr vert="eaVert"/>
          <a:lstStyle/>
          <a:p>
            <a:pPr lvl="0" eaLnBrk="1" latinLnBrk="0" hangingPunct="1"/>
            <a:r>
              <a:rPr lang="ru-RU" dirty="0"/>
              <a:t>Образец текста</a:t>
            </a:r>
          </a:p>
          <a:p>
            <a:pPr lvl="1" eaLnBrk="1" latinLnBrk="0" hangingPunct="1"/>
            <a:r>
              <a:rPr lang="ru-RU" dirty="0"/>
              <a:t>Второй уровень</a:t>
            </a:r>
          </a:p>
          <a:p>
            <a:pPr lvl="2" eaLnBrk="1" latinLnBrk="0" hangingPunct="1"/>
            <a:r>
              <a:rPr lang="ru-RU" dirty="0"/>
              <a:t>Третий уровень</a:t>
            </a:r>
          </a:p>
          <a:p>
            <a:pPr lvl="3" eaLnBrk="1" latinLnBrk="0" hangingPunct="1"/>
            <a:r>
              <a:rPr lang="ru-RU" dirty="0"/>
              <a:t>Четвертый уровень</a:t>
            </a:r>
          </a:p>
          <a:p>
            <a:pPr lvl="4" eaLnBrk="1" latinLnBrk="0" hangingPunct="1"/>
            <a:r>
              <a:rPr lang="ru-RU" dirty="0"/>
              <a:t>Пятый уровень</a:t>
            </a:r>
            <a:endParaRPr dirty="0"/>
          </a:p>
        </p:txBody>
      </p:sp>
      <p:sp>
        <p:nvSpPr>
          <p:cNvPr id="4" name="Date Placeholder 3"/>
          <p:cNvSpPr>
            <a:spLocks noGrp="1"/>
          </p:cNvSpPr>
          <p:nvPr>
            <p:ph type="dt" sz="half" idx="10"/>
          </p:nvPr>
        </p:nvSpPr>
        <p:spPr>
          <a:xfrm>
            <a:off x="885800" y="6356352"/>
            <a:ext cx="2133600" cy="365125"/>
          </a:xfrm>
        </p:spPr>
        <p:txBody>
          <a:bodyPr/>
          <a:lstStyle/>
          <a:p>
            <a:endParaRPr kumimoji="0" lang="ru-RU" dirty="0"/>
          </a:p>
        </p:txBody>
      </p:sp>
      <p:sp>
        <p:nvSpPr>
          <p:cNvPr id="5" name="Footer Placeholder 4"/>
          <p:cNvSpPr>
            <a:spLocks noGrp="1"/>
          </p:cNvSpPr>
          <p:nvPr>
            <p:ph type="ftr" sz="quarter" idx="11"/>
          </p:nvPr>
        </p:nvSpPr>
        <p:spPr>
          <a:xfrm>
            <a:off x="3476600" y="6356352"/>
            <a:ext cx="2895600" cy="365125"/>
          </a:xfrm>
        </p:spPr>
        <p:txBody>
          <a:bodyPr/>
          <a:lstStyle/>
          <a:p>
            <a:endParaRPr kumimoji="0" lang="ru-RU" dirty="0"/>
          </a:p>
        </p:txBody>
      </p:sp>
      <p:sp>
        <p:nvSpPr>
          <p:cNvPr id="6" name="Slide Number Placeholder 5"/>
          <p:cNvSpPr>
            <a:spLocks noGrp="1"/>
          </p:cNvSpPr>
          <p:nvPr>
            <p:ph type="sldNum" sz="quarter" idx="12"/>
          </p:nvPr>
        </p:nvSpPr>
        <p:spPr/>
        <p:txBody>
          <a:bodyPr/>
          <a:lstStyle/>
          <a:p>
            <a:fld id="{33D6E5A2-EC83-451F-A719-9AC1370DD5CF}" type="slidenum">
              <a:rPr/>
              <a:pPr/>
              <a:t>‹#›</a:t>
            </a:fld>
            <a:endParaRPr kumimoji="0"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titleOnly">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899592" y="274638"/>
            <a:ext cx="7939608" cy="1143000"/>
          </a:xfrm>
        </p:spPr>
        <p:txBody>
          <a:bodyPr/>
          <a:lstStyle/>
          <a:p>
            <a:pPr eaLnBrk="1" latinLnBrk="0" hangingPunct="1"/>
            <a:r>
              <a:rPr lang="ru-RU" dirty="0"/>
              <a:t>Образец заголовка</a:t>
            </a:r>
            <a:endParaRPr dirty="0"/>
          </a:p>
        </p:txBody>
      </p:sp>
      <p:sp>
        <p:nvSpPr>
          <p:cNvPr id="3" name="Date Placeholder 2"/>
          <p:cNvSpPr>
            <a:spLocks noGrp="1"/>
          </p:cNvSpPr>
          <p:nvPr>
            <p:ph type="dt" sz="half" idx="10"/>
          </p:nvPr>
        </p:nvSpPr>
        <p:spPr>
          <a:xfrm>
            <a:off x="926232" y="6356352"/>
            <a:ext cx="2133600" cy="365125"/>
          </a:xfrm>
        </p:spPr>
        <p:txBody>
          <a:bodyPr/>
          <a:lstStyle/>
          <a:p>
            <a:endParaRPr kumimoji="0" lang="ru-RU" dirty="0"/>
          </a:p>
        </p:txBody>
      </p:sp>
      <p:sp>
        <p:nvSpPr>
          <p:cNvPr id="4" name="Footer Placeholder 3"/>
          <p:cNvSpPr>
            <a:spLocks noGrp="1"/>
          </p:cNvSpPr>
          <p:nvPr>
            <p:ph type="ftr" sz="quarter" idx="11"/>
          </p:nvPr>
        </p:nvSpPr>
        <p:spPr>
          <a:xfrm>
            <a:off x="3476600" y="6356352"/>
            <a:ext cx="2895600" cy="365125"/>
          </a:xfrm>
        </p:spPr>
        <p:txBody>
          <a:bodyPr/>
          <a:lstStyle/>
          <a:p>
            <a:endParaRPr kumimoji="0" lang="ru-RU" dirty="0"/>
          </a:p>
        </p:txBody>
      </p:sp>
      <p:sp>
        <p:nvSpPr>
          <p:cNvPr id="5" name="Slide Number Placeholder 4"/>
          <p:cNvSpPr>
            <a:spLocks noGrp="1"/>
          </p:cNvSpPr>
          <p:nvPr>
            <p:ph type="sldNum" sz="quarter" idx="12"/>
          </p:nvPr>
        </p:nvSpPr>
        <p:spPr/>
        <p:txBody>
          <a:bodyPr/>
          <a:lstStyle/>
          <a:p>
            <a:fld id="{33D6E5A2-EC83-451F-A719-9AC1370DD5CF}" type="slidenum">
              <a:rPr/>
              <a:pPr/>
              <a:t>‹#›</a:t>
            </a:fld>
            <a:endParaRPr kumimoji="0"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blank">
  <p:cSld name="Пустой">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85800" y="6356352"/>
            <a:ext cx="2133600" cy="365125"/>
          </a:xfrm>
        </p:spPr>
        <p:txBody>
          <a:bodyPr/>
          <a:lstStyle/>
          <a:p>
            <a:endParaRPr kumimoji="0" lang="ru-RU" dirty="0"/>
          </a:p>
        </p:txBody>
      </p:sp>
      <p:sp>
        <p:nvSpPr>
          <p:cNvPr id="3" name="Footer Placeholder 2"/>
          <p:cNvSpPr>
            <a:spLocks noGrp="1"/>
          </p:cNvSpPr>
          <p:nvPr>
            <p:ph type="ftr" sz="quarter" idx="11"/>
          </p:nvPr>
        </p:nvSpPr>
        <p:spPr>
          <a:xfrm>
            <a:off x="3419872" y="6356352"/>
            <a:ext cx="2895600" cy="365125"/>
          </a:xfrm>
        </p:spPr>
        <p:txBody>
          <a:bodyPr/>
          <a:lstStyle/>
          <a:p>
            <a:endParaRPr kumimoji="0" lang="ru-RU" dirty="0"/>
          </a:p>
        </p:txBody>
      </p:sp>
      <p:sp>
        <p:nvSpPr>
          <p:cNvPr id="4" name="Slide Number Placeholder 3"/>
          <p:cNvSpPr>
            <a:spLocks noGrp="1"/>
          </p:cNvSpPr>
          <p:nvPr>
            <p:ph type="sldNum" sz="quarter" idx="12"/>
          </p:nvPr>
        </p:nvSpPr>
        <p:spPr/>
        <p:txBody>
          <a:bodyPr/>
          <a:lstStyle/>
          <a:p>
            <a:fld id="{33D6E5A2-EC83-451F-A719-9AC1370DD5CF}" type="slidenum">
              <a:rPr/>
              <a:pPr/>
              <a:t>‹#›</a:t>
            </a:fld>
            <a:endParaRPr kumimoji="0" lang="ru-R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showMasterSp="0" userDrawn="1">
  <p:cSld name="Только фон">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srcRect/>
          <a:stretch/>
        </p:blipFill>
        <p:spPr>
          <a:xfrm>
            <a:off x="43544" y="0"/>
            <a:ext cx="9100457" cy="6879771"/>
          </a:xfrm>
          <a:prstGeom prst="rect">
            <a:avLst/>
          </a:prstGeom>
        </p:spPr>
      </p:pic>
      <p:sp>
        <p:nvSpPr>
          <p:cNvPr id="3" name="Date Placeholder 3"/>
          <p:cNvSpPr>
            <a:spLocks noGrp="1"/>
          </p:cNvSpPr>
          <p:nvPr>
            <p:ph type="dt" sz="half" idx="10"/>
          </p:nvPr>
        </p:nvSpPr>
        <p:spPr>
          <a:xfrm>
            <a:off x="885800" y="6356352"/>
            <a:ext cx="2133600" cy="365125"/>
          </a:xfrm>
        </p:spPr>
        <p:txBody>
          <a:bodyPr/>
          <a:lstStyle/>
          <a:p>
            <a:endParaRPr kumimoji="0" lang="ru-RU" dirty="0"/>
          </a:p>
        </p:txBody>
      </p:sp>
      <p:sp>
        <p:nvSpPr>
          <p:cNvPr id="4" name="Footer Placeholder 4"/>
          <p:cNvSpPr>
            <a:spLocks noGrp="1"/>
          </p:cNvSpPr>
          <p:nvPr>
            <p:ph type="ftr" sz="quarter" idx="11"/>
          </p:nvPr>
        </p:nvSpPr>
        <p:spPr>
          <a:xfrm>
            <a:off x="3419872" y="6356352"/>
            <a:ext cx="2895600" cy="365125"/>
          </a:xfrm>
        </p:spPr>
        <p:txBody>
          <a:bodyPr/>
          <a:lstStyle/>
          <a:p>
            <a:endParaRPr kumimoji="0" lang="ru-RU" dirty="0"/>
          </a:p>
        </p:txBody>
      </p:sp>
      <p:sp>
        <p:nvSpPr>
          <p:cNvPr id="5" name="Slide Number Placeholder 5"/>
          <p:cNvSpPr>
            <a:spLocks noGrp="1"/>
          </p:cNvSpPr>
          <p:nvPr>
            <p:ph type="sldNum" sz="quarter" idx="12"/>
          </p:nvPr>
        </p:nvSpPr>
        <p:spPr>
          <a:xfrm>
            <a:off x="6705600" y="6356352"/>
            <a:ext cx="2133600" cy="365125"/>
          </a:xfrm>
        </p:spPr>
        <p:txBody>
          <a:bodyPr/>
          <a:lstStyle/>
          <a:p>
            <a:fld id="{33D6E5A2-EC83-451F-A719-9AC1370DD5CF}" type="slidenum">
              <a:rPr/>
              <a:pPr/>
              <a:t>‹#›</a:t>
            </a:fld>
            <a:endParaRPr kumimoji="0" lang="ru-RU" dirty="0"/>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0" anchor="ctr">
            <a:normAutofit/>
          </a:bodyPr>
          <a:lstStyle/>
          <a:p>
            <a:pPr eaLnBrk="1" latinLnBrk="0" hangingPunct="1"/>
            <a:r>
              <a:rPr kumimoji="0" lang="ru-RU"/>
              <a:t>Образец заголовка</a:t>
            </a:r>
            <a:endParaRPr kumimoji="0" lang="en-US"/>
          </a:p>
        </p:txBody>
      </p:sp>
      <p:sp>
        <p:nvSpPr>
          <p:cNvPr id="3" name="Text Placeholder 2"/>
          <p:cNvSpPr>
            <a:spLocks noGrp="1"/>
          </p:cNvSpPr>
          <p:nvPr>
            <p:ph type="body" idx="1"/>
          </p:nvPr>
        </p:nvSpPr>
        <p:spPr>
          <a:xfrm>
            <a:off x="762000" y="1600202"/>
            <a:ext cx="8077200" cy="4525963"/>
          </a:xfrm>
          <a:prstGeom prst="rect">
            <a:avLst/>
          </a:prstGeom>
        </p:spPr>
        <p:txBody>
          <a:bodyPr vert="horz" lIns="91440" tIns="45720" rIns="91440" bIns="45720" rtlCol="0">
            <a:normAutofit/>
          </a:bodyPr>
          <a:lstStyle/>
          <a:p>
            <a:pPr lvl="0" eaLnBrk="1" latinLnBrk="0" hangingPunct="1"/>
            <a:r>
              <a:rPr kumimoji="0" lang="ru-RU" dirty="0"/>
              <a:t>Образец текста</a:t>
            </a:r>
          </a:p>
          <a:p>
            <a:pPr lvl="1" eaLnBrk="1" latinLnBrk="0" hangingPunct="1"/>
            <a:r>
              <a:rPr kumimoji="0" lang="ru-RU" dirty="0"/>
              <a:t>Второй уровень</a:t>
            </a:r>
          </a:p>
          <a:p>
            <a:pPr lvl="2" eaLnBrk="1" latinLnBrk="0" hangingPunct="1"/>
            <a:r>
              <a:rPr kumimoji="0" lang="ru-RU" dirty="0"/>
              <a:t>Третий уровень</a:t>
            </a:r>
          </a:p>
          <a:p>
            <a:pPr lvl="3" eaLnBrk="1" latinLnBrk="0" hangingPunct="1"/>
            <a:r>
              <a:rPr kumimoji="0" lang="ru-RU" dirty="0"/>
              <a:t>Четвертый уровень</a:t>
            </a:r>
          </a:p>
          <a:p>
            <a:pPr lvl="4" eaLnBrk="1" latinLnBrk="0" hangingPunct="1"/>
            <a:r>
              <a:rPr kumimoji="0" lang="ru-RU" dirty="0"/>
              <a:t>Пятый уровень</a:t>
            </a:r>
            <a:endParaRPr kumimoji="0" lang="en-US" dirty="0"/>
          </a:p>
        </p:txBody>
      </p:sp>
      <p:sp>
        <p:nvSpPr>
          <p:cNvPr id="4" name="Date Placeholder 3"/>
          <p:cNvSpPr>
            <a:spLocks noGrp="1"/>
          </p:cNvSpPr>
          <p:nvPr>
            <p:ph type="dt" sz="half" idx="2"/>
          </p:nvPr>
        </p:nvSpPr>
        <p:spPr>
          <a:xfrm>
            <a:off x="762000" y="6356352"/>
            <a:ext cx="2133600" cy="365125"/>
          </a:xfrm>
          <a:prstGeom prst="rect">
            <a:avLst/>
          </a:prstGeom>
        </p:spPr>
        <p:txBody>
          <a:bodyPr vert="horz" lIns="91440" tIns="45720" rIns="91440" bIns="45720" rtlCol="0" anchor="ctr"/>
          <a:lstStyle>
            <a:lvl1pPr algn="l" eaLnBrk="1" latinLnBrk="0" hangingPunct="1">
              <a:defRPr kumimoji="0" lang="ru-RU" sz="1200">
                <a:solidFill>
                  <a:schemeClr val="tx1">
                    <a:tint val="75000"/>
                  </a:schemeClr>
                </a:solidFill>
              </a:defRPr>
            </a:lvl1pPr>
          </a:lstStyle>
          <a:p>
            <a:endParaRPr kumimoji="0" lang="ru-RU" dirty="0"/>
          </a:p>
        </p:txBody>
      </p:sp>
      <p:sp>
        <p:nvSpPr>
          <p:cNvPr id="5" name="Footer Placeholder 4"/>
          <p:cNvSpPr>
            <a:spLocks noGrp="1"/>
          </p:cNvSpPr>
          <p:nvPr>
            <p:ph type="ftr" sz="quarter" idx="3"/>
          </p:nvPr>
        </p:nvSpPr>
        <p:spPr>
          <a:xfrm>
            <a:off x="3352800" y="6356352"/>
            <a:ext cx="2895600" cy="365125"/>
          </a:xfrm>
          <a:prstGeom prst="rect">
            <a:avLst/>
          </a:prstGeom>
        </p:spPr>
        <p:txBody>
          <a:bodyPr vert="horz" lIns="91440" tIns="45720" rIns="91440" bIns="45720" rtlCol="0" anchor="ctr"/>
          <a:lstStyle>
            <a:lvl1pPr algn="ctr" eaLnBrk="1" latinLnBrk="0" hangingPunct="1">
              <a:defRPr kumimoji="0" lang="ru-RU" sz="1200">
                <a:solidFill>
                  <a:schemeClr val="tx1">
                    <a:tint val="75000"/>
                  </a:schemeClr>
                </a:solidFill>
              </a:defRPr>
            </a:lvl1pPr>
          </a:lstStyle>
          <a:p>
            <a:endParaRPr kumimoji="0" lang="ru-RU" dirty="0"/>
          </a:p>
        </p:txBody>
      </p:sp>
      <p:sp>
        <p:nvSpPr>
          <p:cNvPr id="6" name="Slide Number Placeholder 5"/>
          <p:cNvSpPr>
            <a:spLocks noGrp="1"/>
          </p:cNvSpPr>
          <p:nvPr>
            <p:ph type="sldNum" sz="quarter" idx="4"/>
          </p:nvPr>
        </p:nvSpPr>
        <p:spPr>
          <a:xfrm>
            <a:off x="6705600" y="6356352"/>
            <a:ext cx="2133600" cy="365125"/>
          </a:xfrm>
          <a:prstGeom prst="rect">
            <a:avLst/>
          </a:prstGeom>
        </p:spPr>
        <p:txBody>
          <a:bodyPr vert="horz" lIns="91440" tIns="45720" rIns="91440" bIns="45720" rtlCol="0" anchor="ctr"/>
          <a:lstStyle>
            <a:lvl1pPr algn="r" eaLnBrk="1" latinLnBrk="0" hangingPunct="1">
              <a:defRPr kumimoji="0" lang="ru-RU" sz="1200">
                <a:solidFill>
                  <a:schemeClr val="tx1">
                    <a:tint val="75000"/>
                  </a:schemeClr>
                </a:solidFill>
              </a:defRPr>
            </a:lvl1pPr>
          </a:lstStyle>
          <a:p>
            <a:fld id="{33D6E5A2-EC83-451F-A719-9AC1370DD5CF}" type="slidenum">
              <a:rPr/>
              <a:pPr/>
              <a:t>‹#›</a:t>
            </a:fld>
            <a:endParaRPr kumimoji="0" lang="ru-RU" dirty="0"/>
          </a:p>
        </p:txBody>
      </p:sp>
      <p:pic>
        <p:nvPicPr>
          <p:cNvPr id="10" name="Рисунок 9"/>
          <p:cNvPicPr>
            <a:picLocks noChangeAspect="1"/>
          </p:cNvPicPr>
          <p:nvPr/>
        </p:nvPicPr>
        <p:blipFill>
          <a:blip r:embed="rId14"/>
          <a:stretch/>
        </p:blipFill>
        <p:spPr>
          <a:xfrm>
            <a:off x="0" y="0"/>
            <a:ext cx="741696"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p:txStyles>
    <p:titleStyle>
      <a:lvl1pPr algn="l" defTabSz="914400" rtl="0" eaLnBrk="1" latinLnBrk="0" hangingPunct="1">
        <a:spcBef>
          <a:spcPct val="0"/>
        </a:spcBef>
        <a:buNone/>
        <a:defRPr kumimoji="0" lang="ru-RU"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0" lang="ru-RU"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0" lang="ru-RU"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0" lang="ru-RU"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0" lang="ru-RU"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0" lang="ru-RU"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0" lang="ru-RU"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ru-RU"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ru-RU"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ru-RU" sz="2000" kern="1200">
          <a:solidFill>
            <a:schemeClr val="tx1"/>
          </a:solidFill>
          <a:latin typeface="+mn-lt"/>
          <a:ea typeface="+mn-ea"/>
          <a:cs typeface="+mn-cs"/>
        </a:defRPr>
      </a:lvl9pPr>
    </p:bodyStyle>
    <p:otherStyle>
      <a:defPPr>
        <a:defRPr kumimoji="0" lang="ru-RU"/>
      </a:defPPr>
      <a:lvl1pPr marL="0" algn="l" defTabSz="914400" rtl="0" eaLnBrk="1" latinLnBrk="0" hangingPunct="1">
        <a:defRPr kumimoji="0" lang="ru-RU" sz="1800" kern="1200">
          <a:solidFill>
            <a:schemeClr val="tx1"/>
          </a:solidFill>
          <a:latin typeface="+mn-lt"/>
          <a:ea typeface="+mn-ea"/>
          <a:cs typeface="+mn-cs"/>
        </a:defRPr>
      </a:lvl1pPr>
      <a:lvl2pPr marL="457200" algn="l" defTabSz="914400" rtl="0" eaLnBrk="1" latinLnBrk="0" hangingPunct="1">
        <a:defRPr kumimoji="0" lang="ru-RU" sz="1800" kern="1200">
          <a:solidFill>
            <a:schemeClr val="tx1"/>
          </a:solidFill>
          <a:latin typeface="+mn-lt"/>
          <a:ea typeface="+mn-ea"/>
          <a:cs typeface="+mn-cs"/>
        </a:defRPr>
      </a:lvl2pPr>
      <a:lvl3pPr marL="914400" algn="l" defTabSz="914400" rtl="0" eaLnBrk="1" latinLnBrk="0" hangingPunct="1">
        <a:defRPr kumimoji="0" lang="ru-RU" sz="1800" kern="1200">
          <a:solidFill>
            <a:schemeClr val="tx1"/>
          </a:solidFill>
          <a:latin typeface="+mn-lt"/>
          <a:ea typeface="+mn-ea"/>
          <a:cs typeface="+mn-cs"/>
        </a:defRPr>
      </a:lvl3pPr>
      <a:lvl4pPr marL="1371600" algn="l" defTabSz="914400" rtl="0" eaLnBrk="1" latinLnBrk="0" hangingPunct="1">
        <a:defRPr kumimoji="0" lang="ru-RU" sz="1800" kern="1200">
          <a:solidFill>
            <a:schemeClr val="tx1"/>
          </a:solidFill>
          <a:latin typeface="+mn-lt"/>
          <a:ea typeface="+mn-ea"/>
          <a:cs typeface="+mn-cs"/>
        </a:defRPr>
      </a:lvl4pPr>
      <a:lvl5pPr marL="1828800" algn="l" defTabSz="914400" rtl="0" eaLnBrk="1" latinLnBrk="0" hangingPunct="1">
        <a:defRPr kumimoji="0" lang="ru-RU" sz="1800" kern="1200">
          <a:solidFill>
            <a:schemeClr val="tx1"/>
          </a:solidFill>
          <a:latin typeface="+mn-lt"/>
          <a:ea typeface="+mn-ea"/>
          <a:cs typeface="+mn-cs"/>
        </a:defRPr>
      </a:lvl5pPr>
      <a:lvl6pPr marL="2286000" algn="l" defTabSz="914400" rtl="0" eaLnBrk="1" latinLnBrk="0" hangingPunct="1">
        <a:defRPr kumimoji="0" lang="ru-RU" sz="1800" kern="1200">
          <a:solidFill>
            <a:schemeClr val="tx1"/>
          </a:solidFill>
          <a:latin typeface="+mn-lt"/>
          <a:ea typeface="+mn-ea"/>
          <a:cs typeface="+mn-cs"/>
        </a:defRPr>
      </a:lvl6pPr>
      <a:lvl7pPr marL="2743200" algn="l" defTabSz="914400" rtl="0" eaLnBrk="1" latinLnBrk="0" hangingPunct="1">
        <a:defRPr kumimoji="0" lang="ru-RU" sz="1800" kern="1200">
          <a:solidFill>
            <a:schemeClr val="tx1"/>
          </a:solidFill>
          <a:latin typeface="+mn-lt"/>
          <a:ea typeface="+mn-ea"/>
          <a:cs typeface="+mn-cs"/>
        </a:defRPr>
      </a:lvl7pPr>
      <a:lvl8pPr marL="3200400" algn="l" defTabSz="914400" rtl="0" eaLnBrk="1" latinLnBrk="0" hangingPunct="1">
        <a:defRPr kumimoji="0" lang="ru-RU" sz="1800" kern="1200">
          <a:solidFill>
            <a:schemeClr val="tx1"/>
          </a:solidFill>
          <a:latin typeface="+mn-lt"/>
          <a:ea typeface="+mn-ea"/>
          <a:cs typeface="+mn-cs"/>
        </a:defRPr>
      </a:lvl8pPr>
      <a:lvl9pPr marL="3657600" algn="l" defTabSz="914400" rtl="0" eaLnBrk="1" latinLnBrk="0" hangingPunct="1">
        <a:defRPr kumimoji="0" lang="ru-RU"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mailto:office@sromski.ru" TargetMode="External"/><Relationship Id="rId3" Type="http://schemas.openxmlformats.org/officeDocument/2006/relationships/hyperlink" Target="http://www.sromski.ru/" TargetMode="Externa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5" name="Подзаголовок 4"/>
          <p:cNvSpPr>
            <a:spLocks noGrp="1"/>
          </p:cNvSpPr>
          <p:nvPr>
            <p:ph type="subTitle" idx="1"/>
          </p:nvPr>
        </p:nvSpPr>
        <p:spPr>
          <a:xfrm>
            <a:off x="539552" y="1772816"/>
            <a:ext cx="8320438" cy="3384376"/>
          </a:xfrm>
        </p:spPr>
        <p:txBody>
          <a:bodyPr>
            <a:normAutofit/>
          </a:bodyPr>
          <a:lstStyle/>
          <a:p>
            <a:pPr lvl="0"/>
            <a:r>
              <a:rPr lang="ru-RU" sz="4200" b="1" dirty="0">
                <a:solidFill>
                  <a:schemeClr val="accent1">
                    <a:lumMod val="50000"/>
                  </a:schemeClr>
                </a:solidFill>
                <a:latin typeface="+mn-lt"/>
              </a:rPr>
              <a:t>Кадастровый учет</a:t>
            </a:r>
          </a:p>
          <a:p>
            <a:pPr lvl="0"/>
            <a:r>
              <a:rPr lang="ru-RU" sz="4200" b="1" dirty="0">
                <a:solidFill>
                  <a:schemeClr val="accent1">
                    <a:lumMod val="50000"/>
                  </a:schemeClr>
                </a:solidFill>
                <a:latin typeface="+mn-lt"/>
              </a:rPr>
              <a:t> линейных объектов </a:t>
            </a:r>
          </a:p>
        </p:txBody>
      </p:sp>
      <p:sp>
        <p:nvSpPr>
          <p:cNvPr id="3" name="Номер слайда 2"/>
          <p:cNvSpPr>
            <a:spLocks noGrp="1"/>
          </p:cNvSpPr>
          <p:nvPr>
            <p:ph type="sldNum" sz="quarter" idx="4294967295"/>
          </p:nvPr>
        </p:nvSpPr>
        <p:spPr>
          <a:xfrm>
            <a:off x="7010400" y="6356352"/>
            <a:ext cx="2133600" cy="365125"/>
          </a:xfrm>
        </p:spPr>
        <p:txBody>
          <a:bodyPr/>
          <a:lstStyle/>
          <a:p>
            <a:fld id="{33D6E5A2-EC83-451F-A719-9AC1370DD5CF}" type="slidenum">
              <a:rPr lang="ru-RU" smtClean="0"/>
              <a:pPr/>
              <a:t>1</a:t>
            </a:fld>
            <a:endParaRPr kumimoji="0" lang="ru-RU"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p14:dur="1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8221216" cy="864096"/>
          </a:xfrm>
        </p:spPr>
        <p:txBody>
          <a:bodyPr>
            <a:noAutofit/>
          </a:bodyPr>
          <a:lstStyle/>
          <a:p>
            <a:r>
              <a:rPr lang="ru-RU" sz="3100" b="1" dirty="0">
                <a:solidFill>
                  <a:schemeClr val="tx2"/>
                </a:solidFill>
                <a:latin typeface="+mn-lt"/>
              </a:rPr>
              <a:t>Градостроительный кодекс РФ</a:t>
            </a:r>
            <a:br>
              <a:rPr lang="ru-RU" sz="3100" b="1" dirty="0">
                <a:solidFill>
                  <a:schemeClr val="tx2"/>
                </a:solidFill>
                <a:latin typeface="+mn-lt"/>
              </a:rPr>
            </a:br>
            <a:r>
              <a:rPr lang="ru-RU" sz="3100" b="1" dirty="0">
                <a:solidFill>
                  <a:schemeClr val="tx2"/>
                </a:solidFill>
                <a:latin typeface="+mn-lt"/>
              </a:rPr>
              <a:t>статья 1</a:t>
            </a:r>
          </a:p>
        </p:txBody>
      </p:sp>
      <p:sp>
        <p:nvSpPr>
          <p:cNvPr id="6" name="Объект 5"/>
          <p:cNvSpPr>
            <a:spLocks noGrp="1"/>
          </p:cNvSpPr>
          <p:nvPr>
            <p:ph idx="1"/>
          </p:nvPr>
        </p:nvSpPr>
        <p:spPr>
          <a:xfrm>
            <a:off x="767880" y="1484784"/>
            <a:ext cx="8280920" cy="5256584"/>
          </a:xfrm>
        </p:spPr>
        <p:txBody>
          <a:bodyPr>
            <a:noAutofit/>
          </a:bodyPr>
          <a:lstStyle/>
          <a:p>
            <a:pPr marL="0" marR="0" indent="0" algn="just">
              <a:spcBef>
                <a:spcPts val="0"/>
              </a:spcBef>
              <a:spcAft>
                <a:spcPts val="0"/>
              </a:spcAft>
              <a:buNone/>
            </a:pPr>
            <a:endParaRPr lang="ru-RU" sz="2200" b="1" dirty="0">
              <a:solidFill>
                <a:schemeClr val="tx2"/>
              </a:solidFill>
            </a:endParaRPr>
          </a:p>
          <a:p>
            <a:pPr marL="0" marR="0" indent="0" algn="just">
              <a:spcBef>
                <a:spcPts val="0"/>
              </a:spcBef>
              <a:spcAft>
                <a:spcPts val="0"/>
              </a:spcAft>
              <a:buNone/>
            </a:pPr>
            <a:r>
              <a:rPr lang="ru-RU" sz="2200" b="1" dirty="0">
                <a:solidFill>
                  <a:schemeClr val="tx2"/>
                </a:solidFill>
                <a:effectLst/>
              </a:rPr>
              <a:t>Объект капитального строительства - </a:t>
            </a:r>
            <a:r>
              <a:rPr lang="ru-RU" sz="2200" dirty="0">
                <a:solidFill>
                  <a:schemeClr val="tx2"/>
                </a:solidFill>
                <a:effectLst/>
              </a:rPr>
              <a:t>здание, строение, сооружение, объекты, строительство которых не завершено (далее - объекты незавершенного строительства), </a:t>
            </a:r>
            <a:r>
              <a:rPr lang="ru-RU" sz="2200" u="sng" dirty="0">
                <a:solidFill>
                  <a:schemeClr val="tx2"/>
                </a:solidFill>
                <a:effectLst/>
              </a:rPr>
              <a:t>за исключением некапитальных строений, сооружений и неотделимых улучшений земельного участка (замощение, покрытие и другие);</a:t>
            </a:r>
          </a:p>
          <a:p>
            <a:pPr marL="0" marR="0" indent="0" algn="just">
              <a:spcBef>
                <a:spcPts val="0"/>
              </a:spcBef>
              <a:spcAft>
                <a:spcPts val="0"/>
              </a:spcAft>
              <a:buNone/>
            </a:pPr>
            <a:endParaRPr lang="ru-RU" sz="2200" dirty="0">
              <a:solidFill>
                <a:schemeClr val="tx2"/>
              </a:solidFill>
              <a:effectLst/>
            </a:endParaRPr>
          </a:p>
          <a:p>
            <a:pPr marL="0" marR="0" indent="0" algn="just">
              <a:spcBef>
                <a:spcPts val="0"/>
              </a:spcBef>
              <a:spcAft>
                <a:spcPts val="0"/>
              </a:spcAft>
              <a:buNone/>
            </a:pPr>
            <a:r>
              <a:rPr lang="ru-RU" sz="2200" b="1" dirty="0">
                <a:solidFill>
                  <a:schemeClr val="tx2"/>
                </a:solidFill>
                <a:effectLst/>
              </a:rPr>
              <a:t>Линейные объекты </a:t>
            </a:r>
            <a:r>
              <a:rPr lang="ru-RU" sz="2200" dirty="0">
                <a:solidFill>
                  <a:schemeClr val="tx2"/>
                </a:solidFill>
                <a:effectLst/>
              </a:rPr>
              <a:t>— это сооружения, такие как линии электропередачи, линии связи (включая линейно-кабельные сооружения), трубопроводы, автомобильные дороги, железнодорожные линии и другие аналогичные инфраструктурные </a:t>
            </a:r>
            <a:r>
              <a:rPr lang="ru-RU" sz="2200" dirty="0">
                <a:solidFill>
                  <a:schemeClr val="tx2"/>
                </a:solidFill>
              </a:rPr>
              <a:t>объекты. </a:t>
            </a:r>
            <a:endParaRPr lang="ru-RU" sz="2200" dirty="0">
              <a:solidFill>
                <a:srgbClr val="FF0000"/>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8221216" cy="864096"/>
          </a:xfrm>
        </p:spPr>
        <p:txBody>
          <a:bodyPr>
            <a:noAutofit/>
          </a:bodyPr>
          <a:lstStyle/>
          <a:p>
            <a:r>
              <a:rPr lang="ru-RU" sz="3100" b="1" dirty="0">
                <a:solidFill>
                  <a:schemeClr val="tx2"/>
                </a:solidFill>
                <a:latin typeface="+mn-lt"/>
              </a:rPr>
              <a:t>221-ФЗ </a:t>
            </a:r>
            <a:br>
              <a:rPr lang="ru-RU" sz="3100" b="1" dirty="0">
                <a:solidFill>
                  <a:schemeClr val="tx2"/>
                </a:solidFill>
                <a:latin typeface="+mn-lt"/>
              </a:rPr>
            </a:br>
            <a:r>
              <a:rPr lang="ru-RU" sz="3100" b="1" dirty="0">
                <a:solidFill>
                  <a:schemeClr val="tx2"/>
                </a:solidFill>
                <a:latin typeface="+mn-lt"/>
              </a:rPr>
              <a:t>статья 29.1</a:t>
            </a:r>
          </a:p>
        </p:txBody>
      </p:sp>
      <p:sp>
        <p:nvSpPr>
          <p:cNvPr id="6" name="Объект 5"/>
          <p:cNvSpPr>
            <a:spLocks noGrp="1"/>
          </p:cNvSpPr>
          <p:nvPr>
            <p:ph idx="1"/>
          </p:nvPr>
        </p:nvSpPr>
        <p:spPr>
          <a:xfrm>
            <a:off x="767880" y="1052736"/>
            <a:ext cx="8280920" cy="5688632"/>
          </a:xfrm>
        </p:spPr>
        <p:txBody>
          <a:bodyPr>
            <a:noAutofit/>
          </a:bodyPr>
          <a:lstStyle/>
          <a:p>
            <a:pPr marL="0" marR="0" indent="0" algn="just">
              <a:spcBef>
                <a:spcPts val="0"/>
              </a:spcBef>
              <a:spcAft>
                <a:spcPts val="0"/>
              </a:spcAft>
              <a:buNone/>
            </a:pPr>
            <a:endParaRPr lang="ru-RU" sz="2200" dirty="0">
              <a:solidFill>
                <a:schemeClr val="tx2"/>
              </a:solidFill>
            </a:endParaRPr>
          </a:p>
          <a:p>
            <a:pPr marL="0" marR="0" indent="0" algn="just">
              <a:spcBef>
                <a:spcPts val="0"/>
              </a:spcBef>
              <a:spcAft>
                <a:spcPts val="0"/>
              </a:spcAft>
              <a:buNone/>
            </a:pPr>
            <a:r>
              <a:rPr lang="ru-RU" sz="2200" dirty="0">
                <a:solidFill>
                  <a:schemeClr val="tx2"/>
                </a:solidFill>
              </a:rPr>
              <a:t>Кадастровый инженер обязан:</a:t>
            </a:r>
          </a:p>
          <a:p>
            <a:pPr marL="0" marR="0" indent="0" algn="just">
              <a:spcBef>
                <a:spcPts val="0"/>
              </a:spcBef>
              <a:spcAft>
                <a:spcPts val="0"/>
              </a:spcAft>
              <a:buNone/>
            </a:pPr>
            <a:endParaRPr lang="ru-RU" sz="2200" dirty="0">
              <a:solidFill>
                <a:schemeClr val="tx2"/>
              </a:solidFill>
            </a:endParaRPr>
          </a:p>
          <a:p>
            <a:pPr marR="0" algn="just">
              <a:spcBef>
                <a:spcPts val="0"/>
              </a:spcBef>
              <a:spcAft>
                <a:spcPts val="0"/>
              </a:spcAft>
            </a:pPr>
            <a:r>
              <a:rPr lang="ru-RU" sz="2200" dirty="0">
                <a:solidFill>
                  <a:schemeClr val="tx2"/>
                </a:solidFill>
              </a:rPr>
              <a:t>отказаться от заключения договора подряда на выполнение кадастровых работ в случае, </a:t>
            </a:r>
            <a:r>
              <a:rPr lang="ru-RU" sz="2200" b="1" dirty="0">
                <a:solidFill>
                  <a:schemeClr val="tx2"/>
                </a:solidFill>
              </a:rPr>
              <a:t>если объект недвижимости</a:t>
            </a:r>
            <a:r>
              <a:rPr lang="ru-RU" sz="2200" dirty="0">
                <a:solidFill>
                  <a:schemeClr val="tx2"/>
                </a:solidFill>
              </a:rPr>
              <a:t>, в отношении которого заказчик кадастровых работ предполагает выполнение таких работ, </a:t>
            </a:r>
            <a:r>
              <a:rPr lang="ru-RU" sz="2200" b="1" dirty="0">
                <a:solidFill>
                  <a:schemeClr val="tx2"/>
                </a:solidFill>
              </a:rPr>
              <a:t>не является объектом недвижимости</a:t>
            </a:r>
            <a:r>
              <a:rPr lang="ru-RU" sz="2200" dirty="0">
                <a:solidFill>
                  <a:schemeClr val="tx2"/>
                </a:solidFill>
              </a:rPr>
              <a:t>, в отношении которого осуществляется кадастровый учет в соответствии с Федеральным законом от 13 июля 2015 года N 218-ФЗ "О государственной регистрации недвижимости";</a:t>
            </a:r>
          </a:p>
          <a:p>
            <a:pPr marL="0" marR="0" indent="0" algn="just">
              <a:spcBef>
                <a:spcPts val="0"/>
              </a:spcBef>
              <a:spcAft>
                <a:spcPts val="0"/>
              </a:spcAft>
              <a:buNone/>
            </a:pPr>
            <a:endParaRPr lang="ru-RU" sz="2200" dirty="0">
              <a:solidFill>
                <a:schemeClr val="tx2"/>
              </a:solidFill>
            </a:endParaRPr>
          </a:p>
          <a:p>
            <a:pPr marL="0" marR="0" indent="0" algn="just">
              <a:spcBef>
                <a:spcPts val="0"/>
              </a:spcBef>
              <a:spcAft>
                <a:spcPts val="0"/>
              </a:spcAft>
              <a:buNone/>
            </a:pPr>
            <a:endParaRPr lang="ru-RU" sz="2200" dirty="0">
              <a:solidFill>
                <a:schemeClr val="tx2"/>
              </a:solidFill>
            </a:endParaRPr>
          </a:p>
          <a:p>
            <a:pPr marL="0" marR="0" indent="0" algn="just">
              <a:spcBef>
                <a:spcPts val="0"/>
              </a:spcBef>
              <a:spcAft>
                <a:spcPts val="0"/>
              </a:spcAft>
              <a:buNone/>
            </a:pPr>
            <a:endParaRPr lang="ru-RU" sz="2200" dirty="0">
              <a:solidFill>
                <a:schemeClr val="tx2"/>
              </a:solidFill>
            </a:endParaRPr>
          </a:p>
          <a:p>
            <a:pPr marL="0" marR="0" indent="0" algn="just">
              <a:spcBef>
                <a:spcPts val="0"/>
              </a:spcBef>
              <a:spcAft>
                <a:spcPts val="0"/>
              </a:spcAft>
              <a:buNone/>
            </a:pPr>
            <a:r>
              <a:rPr lang="ru-RU" sz="2200" dirty="0">
                <a:solidFill>
                  <a:schemeClr val="tx2"/>
                </a:solidFill>
              </a:rPr>
              <a:t>Письмо Росреестра от 25.10.2023 г. N 14-07851/23 «По вопросу отнесения грунтовой дороги к объектам недвижимости»</a:t>
            </a:r>
          </a:p>
          <a:p>
            <a:pPr marL="0" marR="0" indent="0" algn="just">
              <a:spcBef>
                <a:spcPts val="0"/>
              </a:spcBef>
              <a:spcAft>
                <a:spcPts val="0"/>
              </a:spcAft>
              <a:buNone/>
            </a:pPr>
            <a:endParaRPr lang="ru-RU" sz="2200" dirty="0">
              <a:solidFill>
                <a:srgbClr val="FF0000"/>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8221216" cy="432048"/>
          </a:xfrm>
        </p:spPr>
        <p:txBody>
          <a:bodyPr>
            <a:noAutofit/>
          </a:bodyPr>
          <a:lstStyle/>
          <a:p>
            <a:r>
              <a:rPr lang="ru-RU" sz="2200" b="1" dirty="0">
                <a:solidFill>
                  <a:schemeClr val="tx2"/>
                </a:solidFill>
                <a:latin typeface="+mn-lt"/>
              </a:rPr>
              <a:t>Объекты на которые требуется разрешение на строительство</a:t>
            </a:r>
          </a:p>
        </p:txBody>
      </p:sp>
      <p:sp>
        <p:nvSpPr>
          <p:cNvPr id="6" name="Объект 5"/>
          <p:cNvSpPr>
            <a:spLocks noGrp="1"/>
          </p:cNvSpPr>
          <p:nvPr>
            <p:ph idx="1"/>
          </p:nvPr>
        </p:nvSpPr>
        <p:spPr>
          <a:xfrm>
            <a:off x="767880" y="620688"/>
            <a:ext cx="8280920" cy="6120680"/>
          </a:xfrm>
        </p:spPr>
        <p:txBody>
          <a:bodyPr>
            <a:noAutofit/>
          </a:bodyPr>
          <a:lstStyle/>
          <a:p>
            <a:pPr marL="0" marR="0" indent="0" algn="just">
              <a:spcBef>
                <a:spcPts val="0"/>
              </a:spcBef>
              <a:spcAft>
                <a:spcPts val="0"/>
              </a:spcAft>
              <a:buNone/>
            </a:pPr>
            <a:r>
              <a:rPr lang="ru-RU" sz="1800" b="1" dirty="0">
                <a:solidFill>
                  <a:schemeClr val="tx2"/>
                </a:solidFill>
              </a:rPr>
              <a:t>Документы основания:</a:t>
            </a:r>
          </a:p>
          <a:p>
            <a:pPr marL="0" marR="0" indent="0" algn="just">
              <a:spcBef>
                <a:spcPts val="0"/>
              </a:spcBef>
              <a:spcAft>
                <a:spcPts val="0"/>
              </a:spcAft>
              <a:buNone/>
            </a:pPr>
            <a:r>
              <a:rPr lang="ru-RU" sz="1800" dirty="0">
                <a:solidFill>
                  <a:schemeClr val="tx2"/>
                </a:solidFill>
              </a:rPr>
              <a:t>1) разрешение на строительство;  </a:t>
            </a:r>
          </a:p>
          <a:p>
            <a:pPr marL="0" marR="0" indent="0" algn="just">
              <a:spcBef>
                <a:spcPts val="0"/>
              </a:spcBef>
              <a:spcAft>
                <a:spcPts val="0"/>
              </a:spcAft>
              <a:buNone/>
            </a:pPr>
            <a:r>
              <a:rPr lang="ru-RU" sz="1800" dirty="0">
                <a:solidFill>
                  <a:schemeClr val="tx2"/>
                </a:solidFill>
              </a:rPr>
              <a:t>2) проектная документация.</a:t>
            </a:r>
          </a:p>
          <a:p>
            <a:pPr marL="0" marR="0" indent="0" algn="just">
              <a:spcBef>
                <a:spcPts val="0"/>
              </a:spcBef>
              <a:spcAft>
                <a:spcPts val="0"/>
              </a:spcAft>
              <a:buNone/>
            </a:pPr>
            <a:r>
              <a:rPr lang="ru-RU" sz="1800" b="1" dirty="0">
                <a:solidFill>
                  <a:schemeClr val="tx2"/>
                </a:solidFill>
              </a:rPr>
              <a:t>В отношении объекта, введенного в эксплуатацию до 13.07.2015 </a:t>
            </a:r>
          </a:p>
          <a:p>
            <a:pPr marL="0" marR="0" indent="0" algn="just">
              <a:spcBef>
                <a:spcPts val="0"/>
              </a:spcBef>
              <a:spcAft>
                <a:spcPts val="0"/>
              </a:spcAft>
              <a:buNone/>
            </a:pPr>
            <a:r>
              <a:rPr lang="ru-RU" sz="1800" dirty="0">
                <a:solidFill>
                  <a:schemeClr val="tx2"/>
                </a:solidFill>
              </a:rPr>
              <a:t>1) разрешение на ввод объекта в  эксплуатацию; </a:t>
            </a:r>
          </a:p>
          <a:p>
            <a:pPr marL="0" marR="0" indent="0" algn="just">
              <a:spcBef>
                <a:spcPts val="0"/>
              </a:spcBef>
              <a:spcAft>
                <a:spcPts val="0"/>
              </a:spcAft>
              <a:buNone/>
            </a:pPr>
            <a:r>
              <a:rPr lang="ru-RU" sz="1800" dirty="0">
                <a:solidFill>
                  <a:schemeClr val="tx2"/>
                </a:solidFill>
              </a:rPr>
              <a:t>2) проектная документация и  (или) исполнительная документация</a:t>
            </a:r>
          </a:p>
          <a:p>
            <a:pPr marL="0" marR="0" indent="0" algn="just">
              <a:spcBef>
                <a:spcPts val="0"/>
              </a:spcBef>
              <a:spcAft>
                <a:spcPts val="0"/>
              </a:spcAft>
              <a:buNone/>
            </a:pPr>
            <a:r>
              <a:rPr lang="ru-RU" sz="1800" i="1" dirty="0">
                <a:solidFill>
                  <a:schemeClr val="tx2"/>
                </a:solidFill>
              </a:rPr>
              <a:t>В этом случае несоответствие параметров объекта, указанных в проектной документации и (или) исполнительной документации и в разрешении на ввод в эксплуатацию этого объекта, не является препятствием для подготовки технического плана и ГКУ и (или) ГРП. </a:t>
            </a:r>
          </a:p>
          <a:p>
            <a:pPr marL="0" indent="0" algn="just">
              <a:buNone/>
            </a:pPr>
            <a:r>
              <a:rPr lang="ru-RU" sz="1800" dirty="0">
                <a:solidFill>
                  <a:schemeClr val="tx2"/>
                </a:solidFill>
              </a:rPr>
              <a:t>В данных случаях проектная не включается в состав технического плана, но реквизиты данной проектной документации указываются в разделе «Исходные данные».</a:t>
            </a:r>
          </a:p>
          <a:p>
            <a:pPr marL="0" indent="0" algn="just">
              <a:buNone/>
            </a:pPr>
            <a:r>
              <a:rPr lang="ru-RU" sz="1800" dirty="0">
                <a:solidFill>
                  <a:schemeClr val="tx2"/>
                </a:solidFill>
              </a:rPr>
              <a:t>В исключительной компетенции кадастрового инженера в отношении линейных объектов находится </a:t>
            </a:r>
            <a:r>
              <a:rPr lang="ru-RU" sz="1800" b="1" dirty="0">
                <a:solidFill>
                  <a:schemeClr val="tx2"/>
                </a:solidFill>
              </a:rPr>
              <a:t>определить пространственное описание местоположения контуров линейного объекта</a:t>
            </a:r>
            <a:r>
              <a:rPr lang="ru-RU" sz="1800" dirty="0">
                <a:solidFill>
                  <a:schemeClr val="tx2"/>
                </a:solidFill>
              </a:rPr>
              <a:t>, а также (при необходимости) </a:t>
            </a:r>
            <a:r>
              <a:rPr lang="ru-RU" sz="1800" b="1" dirty="0">
                <a:solidFill>
                  <a:schemeClr val="tx2"/>
                </a:solidFill>
              </a:rPr>
              <a:t>площадные характеристики объекта недвижимости.</a:t>
            </a:r>
            <a:r>
              <a:rPr lang="ru-RU" sz="1800" dirty="0">
                <a:solidFill>
                  <a:schemeClr val="tx2"/>
                </a:solidFill>
              </a:rPr>
              <a:t> </a:t>
            </a:r>
          </a:p>
          <a:p>
            <a:pPr marL="0" indent="0" algn="just">
              <a:buNone/>
            </a:pPr>
            <a:r>
              <a:rPr lang="ru-RU" sz="1800" dirty="0">
                <a:solidFill>
                  <a:schemeClr val="tx2"/>
                </a:solidFill>
              </a:rPr>
              <a:t>Определение остальных характеристик объекта недвижимости осуществляется кадастровым инженером путем использования сведений документов, изданных органами государственной власти, органами местного самоуправления и иными организациями, а также предоставленными заказчиками кадастровых работ.</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8221216" cy="1008112"/>
          </a:xfrm>
        </p:spPr>
        <p:txBody>
          <a:bodyPr>
            <a:noAutofit/>
          </a:bodyPr>
          <a:lstStyle/>
          <a:p>
            <a:r>
              <a:rPr lang="ru-RU" sz="3100" b="1" dirty="0">
                <a:solidFill>
                  <a:schemeClr val="tx2"/>
                </a:solidFill>
                <a:latin typeface="+mn-lt"/>
              </a:rPr>
              <a:t>Градостроительный Кодекс РФ</a:t>
            </a:r>
            <a:br>
              <a:rPr lang="ru-RU" sz="3100" b="1" dirty="0">
                <a:solidFill>
                  <a:schemeClr val="tx2"/>
                </a:solidFill>
                <a:latin typeface="+mn-lt"/>
              </a:rPr>
            </a:br>
            <a:r>
              <a:rPr lang="ru-RU" sz="3100" b="1" dirty="0">
                <a:solidFill>
                  <a:schemeClr val="tx2"/>
                </a:solidFill>
                <a:latin typeface="+mn-lt"/>
              </a:rPr>
              <a:t>часть 17 статьи 51</a:t>
            </a:r>
          </a:p>
        </p:txBody>
      </p:sp>
      <p:sp>
        <p:nvSpPr>
          <p:cNvPr id="6" name="Объект 5"/>
          <p:cNvSpPr>
            <a:spLocks noGrp="1"/>
          </p:cNvSpPr>
          <p:nvPr>
            <p:ph idx="1"/>
          </p:nvPr>
        </p:nvSpPr>
        <p:spPr>
          <a:xfrm>
            <a:off x="767880" y="1196752"/>
            <a:ext cx="8280920" cy="5544616"/>
          </a:xfrm>
        </p:spPr>
        <p:txBody>
          <a:bodyPr>
            <a:noAutofit/>
          </a:bodyPr>
          <a:lstStyle/>
          <a:p>
            <a:pPr marL="0" marR="0" indent="0" algn="just">
              <a:spcBef>
                <a:spcPts val="0"/>
              </a:spcBef>
              <a:spcAft>
                <a:spcPts val="0"/>
              </a:spcAft>
              <a:buNone/>
            </a:pPr>
            <a:r>
              <a:rPr lang="ru-RU" sz="2000" b="1" dirty="0">
                <a:solidFill>
                  <a:schemeClr val="tx2"/>
                </a:solidFill>
                <a:effectLst/>
              </a:rPr>
              <a:t>17. Выдача разрешения на строительство не требуется в случае:</a:t>
            </a:r>
          </a:p>
          <a:p>
            <a:pPr marL="0" marR="0" indent="0" algn="just">
              <a:spcBef>
                <a:spcPts val="0"/>
              </a:spcBef>
              <a:spcAft>
                <a:spcPts val="0"/>
              </a:spcAft>
              <a:buNone/>
            </a:pPr>
            <a:r>
              <a:rPr lang="ru-RU" sz="2000" dirty="0">
                <a:solidFill>
                  <a:schemeClr val="tx2"/>
                </a:solidFill>
                <a:effectLst/>
              </a:rPr>
              <a:t>3) строительства на земельном участке строений и сооружений вспомогательного использования, критерии отнесения к которым устанавливаются Правительством РФ;</a:t>
            </a:r>
          </a:p>
          <a:p>
            <a:pPr marL="0" marR="0" indent="0" algn="just">
              <a:spcBef>
                <a:spcPts val="0"/>
              </a:spcBef>
              <a:spcAft>
                <a:spcPts val="0"/>
              </a:spcAft>
              <a:buNone/>
            </a:pPr>
            <a:r>
              <a:rPr lang="ru-RU" sz="2000" dirty="0">
                <a:solidFill>
                  <a:schemeClr val="tx2"/>
                </a:solidFill>
                <a:effectLst/>
              </a:rPr>
              <a:t>4) изменения объектов капитального строительства и (или) их частей, если такие изменения не затрагивают конструктивные и другие характеристики их надежности и безопасности и не превышают предельные параметры разрешенного строительства, реконструкции, установленные градостроительным регламентом; </a:t>
            </a:r>
          </a:p>
          <a:p>
            <a:pPr marL="0" marR="0" indent="0" algn="just">
              <a:spcBef>
                <a:spcPts val="0"/>
              </a:spcBef>
              <a:spcAft>
                <a:spcPts val="0"/>
              </a:spcAft>
              <a:buNone/>
            </a:pPr>
            <a:r>
              <a:rPr lang="ru-RU" sz="2000" dirty="0">
                <a:solidFill>
                  <a:schemeClr val="tx2"/>
                </a:solidFill>
              </a:rPr>
              <a:t>4.4) строительства, реконструкции объектов, предназначенных для транспортировки природного газа под давлением до 1,2 Мпа включительно;</a:t>
            </a:r>
          </a:p>
          <a:p>
            <a:pPr marL="0" marR="0" indent="0" algn="just">
              <a:spcBef>
                <a:spcPts val="0"/>
              </a:spcBef>
              <a:spcAft>
                <a:spcPts val="0"/>
              </a:spcAft>
              <a:buNone/>
            </a:pPr>
            <a:r>
              <a:rPr lang="ru-RU" sz="2000" dirty="0">
                <a:solidFill>
                  <a:schemeClr val="tx2"/>
                </a:solidFill>
              </a:rPr>
              <a:t>4.5) размещения антенных опор (мачт и башен) высотой до 50 метров, предназначенных для размещения средств связи; </a:t>
            </a:r>
          </a:p>
          <a:p>
            <a:pPr marL="0" marR="0" indent="0" algn="just">
              <a:spcBef>
                <a:spcPts val="0"/>
              </a:spcBef>
              <a:spcAft>
                <a:spcPts val="0"/>
              </a:spcAft>
              <a:buNone/>
            </a:pPr>
            <a:r>
              <a:rPr lang="ru-RU" sz="2000" dirty="0">
                <a:solidFill>
                  <a:schemeClr val="tx2"/>
                </a:solidFill>
              </a:rPr>
              <a:t>5) иных случаях, если в соответствии с </a:t>
            </a:r>
            <a:r>
              <a:rPr lang="ru-RU" sz="2000" dirty="0" err="1">
                <a:solidFill>
                  <a:schemeClr val="tx2"/>
                </a:solidFill>
              </a:rPr>
              <a:t>ГрК</a:t>
            </a:r>
            <a:r>
              <a:rPr lang="ru-RU" sz="2000" dirty="0">
                <a:solidFill>
                  <a:schemeClr val="tx2"/>
                </a:solidFill>
              </a:rPr>
              <a:t> РФ, нормативными правовыми актами Правительства РФ, законодательством субъектов РФ о градостроительной деятельности получение разрешения на строительство не требуется.</a:t>
            </a:r>
          </a:p>
          <a:p>
            <a:pPr marL="0" marR="0" indent="0" algn="just">
              <a:spcBef>
                <a:spcPts val="0"/>
              </a:spcBef>
              <a:spcAft>
                <a:spcPts val="0"/>
              </a:spcAft>
              <a:buNone/>
            </a:pPr>
            <a:endParaRPr lang="ru-RU" sz="1800" dirty="0">
              <a:solidFill>
                <a:schemeClr val="tx2"/>
              </a:solidFill>
            </a:endParaRPr>
          </a:p>
          <a:p>
            <a:pPr marL="0" marR="0" indent="0" algn="just">
              <a:spcBef>
                <a:spcPts val="0"/>
              </a:spcBef>
              <a:spcAft>
                <a:spcPts val="0"/>
              </a:spcAft>
              <a:buNone/>
            </a:pPr>
            <a:endParaRPr lang="ru-RU" sz="1800" b="1" dirty="0">
              <a:solidFill>
                <a:srgbClr val="FF0000"/>
              </a:solidFill>
            </a:endParaRPr>
          </a:p>
          <a:p>
            <a:pPr marL="0" indent="0" algn="r">
              <a:buNone/>
            </a:pPr>
            <a:endParaRPr lang="ru-RU" sz="1800" b="1" dirty="0">
              <a:solidFill>
                <a:srgbClr val="FF0000"/>
              </a:solidFill>
            </a:endParaRPr>
          </a:p>
          <a:p>
            <a:pPr marL="0" indent="0" algn="r">
              <a:buNone/>
            </a:pPr>
            <a:endParaRPr lang="ru-RU" sz="1800" b="1" dirty="0">
              <a:solidFill>
                <a:srgbClr val="FF0000"/>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5" name="Подзаголовок 4"/>
          <p:cNvSpPr>
            <a:spLocks noGrp="1"/>
          </p:cNvSpPr>
          <p:nvPr>
            <p:ph type="subTitle" idx="1"/>
          </p:nvPr>
        </p:nvSpPr>
        <p:spPr>
          <a:xfrm>
            <a:off x="500034" y="1124744"/>
            <a:ext cx="8320438" cy="5231608"/>
          </a:xfrm>
        </p:spPr>
        <p:txBody>
          <a:bodyPr>
            <a:normAutofit/>
          </a:bodyPr>
          <a:lstStyle/>
          <a:p>
            <a:r>
              <a:rPr lang="ru-RU" sz="3200" b="1" dirty="0">
                <a:solidFill>
                  <a:schemeClr val="tx2"/>
                </a:solidFill>
                <a:latin typeface="+mn-lt"/>
                <a:cs typeface="Times New Roman" pitchFamily="18" charset="0"/>
              </a:rPr>
              <a:t>Постановление </a:t>
            </a:r>
          </a:p>
          <a:p>
            <a:r>
              <a:rPr lang="ru-RU" sz="2400" b="1" dirty="0">
                <a:solidFill>
                  <a:schemeClr val="tx2"/>
                </a:solidFill>
                <a:latin typeface="+mn-lt"/>
                <a:cs typeface="Times New Roman" pitchFamily="18" charset="0"/>
              </a:rPr>
              <a:t>от 12.11.2020 № </a:t>
            </a:r>
            <a:r>
              <a:rPr lang="ru-RU" sz="2800" b="1" dirty="0">
                <a:solidFill>
                  <a:schemeClr val="tx2"/>
                </a:solidFill>
                <a:latin typeface="+mn-lt"/>
                <a:cs typeface="Times New Roman" pitchFamily="18" charset="0"/>
              </a:rPr>
              <a:t>1816-ПП</a:t>
            </a:r>
            <a:endParaRPr lang="ru-RU" sz="2400" b="1" dirty="0">
              <a:solidFill>
                <a:schemeClr val="tx2"/>
              </a:solidFill>
              <a:latin typeface="+mn-lt"/>
              <a:cs typeface="Times New Roman" pitchFamily="18" charset="0"/>
            </a:endParaRPr>
          </a:p>
          <a:p>
            <a:r>
              <a:rPr lang="ru-RU" b="1" dirty="0">
                <a:solidFill>
                  <a:schemeClr val="tx2"/>
                </a:solidFill>
                <a:latin typeface="+mn-lt"/>
              </a:rPr>
              <a:t>"Об утверждении перечня случаев, при которых для строительства, реконструкции линейного объекта не требуется подготовка документации по планировке территории, перечня случаев, при которых для строительства, реконструкции объекта капитального строительства не требуется получение разрешения на строительство, ….»</a:t>
            </a:r>
          </a:p>
          <a:p>
            <a:r>
              <a:rPr lang="ru-RU" sz="2200" b="1" dirty="0">
                <a:solidFill>
                  <a:schemeClr val="tx2"/>
                </a:solidFill>
                <a:latin typeface="+mn-lt"/>
              </a:rPr>
              <a:t>Начало действия документа </a:t>
            </a:r>
            <a:r>
              <a:rPr lang="ru-RU" sz="2200" b="1" dirty="0">
                <a:solidFill>
                  <a:schemeClr val="tx2"/>
                </a:solidFill>
                <a:latin typeface="+mn-lt"/>
                <a:cs typeface="Times New Roman" pitchFamily="18" charset="0" panose="02020603050405020304"/>
              </a:rPr>
              <a:t>– 28.11.2020</a:t>
            </a:r>
          </a:p>
          <a:p>
            <a:pPr algn="ctr"/>
            <a:endParaRPr lang="ru-RU" sz="2400" dirty="0"/>
          </a:p>
          <a:p>
            <a:pPr algn="ctr"/>
            <a:endParaRPr lang="ru-RU" sz="2100" dirty="0">
              <a:solidFill>
                <a:schemeClr val="accent1">
                  <a:lumMod val="50000"/>
                </a:schemeClr>
              </a:solidFill>
              <a:latin typeface="Times New Roman" pitchFamily="18" charset="0"/>
              <a:cs typeface="Times New Roman" pitchFamily="18" charset="0"/>
            </a:endParaRPr>
          </a:p>
        </p:txBody>
      </p:sp>
      <p:sp>
        <p:nvSpPr>
          <p:cNvPr id="3" name="Номер слайда 2"/>
          <p:cNvSpPr>
            <a:spLocks noGrp="1"/>
          </p:cNvSpPr>
          <p:nvPr>
            <p:ph type="sldNum" sz="quarter" idx="4294967295"/>
          </p:nvPr>
        </p:nvSpPr>
        <p:spPr>
          <a:xfrm>
            <a:off x="7010400" y="6356352"/>
            <a:ext cx="2133600" cy="365125"/>
          </a:xfrm>
        </p:spPr>
        <p:txBody>
          <a:bodyPr/>
          <a:lstStyle/>
          <a:p>
            <a:fld id="{33D6E5A2-EC83-451F-A719-9AC1370DD5CF}" type="slidenum">
              <a:rPr lang="ru-RU" smtClean="0"/>
              <a:pPr/>
              <a:t>6</a:t>
            </a:fld>
            <a:endParaRPr kumimoji="0" lang="ru-RU"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8221216" cy="576064"/>
          </a:xfrm>
        </p:spPr>
        <p:txBody>
          <a:bodyPr>
            <a:noAutofit/>
          </a:bodyPr>
          <a:lstStyle/>
          <a:p>
            <a:r>
              <a:rPr lang="ru-RU" sz="3100" b="1" dirty="0">
                <a:solidFill>
                  <a:schemeClr val="tx2"/>
                </a:solidFill>
                <a:latin typeface="+mn-lt"/>
              </a:rPr>
              <a:t>Постановление 1816-ПП</a:t>
            </a:r>
          </a:p>
        </p:txBody>
      </p:sp>
      <p:sp>
        <p:nvSpPr>
          <p:cNvPr id="6" name="Объект 5"/>
          <p:cNvSpPr>
            <a:spLocks noGrp="1"/>
          </p:cNvSpPr>
          <p:nvPr>
            <p:ph idx="1"/>
          </p:nvPr>
        </p:nvSpPr>
        <p:spPr>
          <a:xfrm>
            <a:off x="767880" y="908720"/>
            <a:ext cx="8280920" cy="5832648"/>
          </a:xfrm>
        </p:spPr>
        <p:txBody>
          <a:bodyPr>
            <a:noAutofit/>
          </a:bodyPr>
          <a:lstStyle/>
          <a:p>
            <a:pPr marL="0" indent="0" algn="just">
              <a:spcBef>
                <a:spcPts val="0"/>
              </a:spcBef>
              <a:buNone/>
            </a:pPr>
            <a:r>
              <a:rPr lang="ru-RU" sz="1800" b="1" dirty="0">
                <a:solidFill>
                  <a:schemeClr val="tx2"/>
                </a:solidFill>
                <a:effectLst/>
              </a:rPr>
              <a:t>Строительство, реконструкция:</a:t>
            </a:r>
            <a:endParaRPr lang="ru-RU" sz="1800" b="1" dirty="0">
              <a:solidFill>
                <a:schemeClr val="tx2"/>
              </a:solidFill>
            </a:endParaRPr>
          </a:p>
          <a:p>
            <a:pPr algn="just">
              <a:spcBef>
                <a:spcPts val="0"/>
              </a:spcBef>
            </a:pPr>
            <a:r>
              <a:rPr lang="ru-RU" sz="1800" dirty="0">
                <a:solidFill>
                  <a:schemeClr val="tx2"/>
                </a:solidFill>
                <a:effectLst/>
              </a:rPr>
              <a:t>линий связи и сооружений связи, не являющихся особо опасными, технически сложными объектами связи;</a:t>
            </a:r>
          </a:p>
          <a:p>
            <a:pPr algn="just">
              <a:spcBef>
                <a:spcPts val="0"/>
              </a:spcBef>
            </a:pPr>
            <a:r>
              <a:rPr lang="ru-RU" sz="1800" dirty="0">
                <a:solidFill>
                  <a:schemeClr val="tx2"/>
                </a:solidFill>
                <a:effectLst/>
              </a:rPr>
              <a:t>линий электропередачи классом напряжения до 35 </a:t>
            </a:r>
            <a:r>
              <a:rPr lang="ru-RU" sz="1800" dirty="0" err="1">
                <a:solidFill>
                  <a:schemeClr val="tx2"/>
                </a:solidFill>
                <a:effectLst/>
              </a:rPr>
              <a:t>кВ</a:t>
            </a:r>
            <a:r>
              <a:rPr lang="ru-RU" sz="1800" dirty="0">
                <a:solidFill>
                  <a:schemeClr val="tx2"/>
                </a:solidFill>
                <a:effectLst/>
              </a:rPr>
              <a:t> включительно, а также связанных с ними трансформаторных подстанций, распределительных пунктов;</a:t>
            </a:r>
          </a:p>
          <a:p>
            <a:pPr algn="just">
              <a:spcBef>
                <a:spcPts val="0"/>
              </a:spcBef>
            </a:pPr>
            <a:r>
              <a:rPr lang="ru-RU" sz="1800" dirty="0">
                <a:solidFill>
                  <a:schemeClr val="tx2"/>
                </a:solidFill>
                <a:effectLst/>
              </a:rPr>
              <a:t>тепловых сетей, транспортирующих водяной пар с рабочим давлением до 1,6 Мпа включительно или горячую воду с температурой до 150 °C включительно;</a:t>
            </a:r>
          </a:p>
          <a:p>
            <a:pPr algn="just">
              <a:spcBef>
                <a:spcPts val="0"/>
              </a:spcBef>
            </a:pPr>
            <a:r>
              <a:rPr lang="ru-RU" sz="1800" dirty="0">
                <a:solidFill>
                  <a:schemeClr val="tx2"/>
                </a:solidFill>
                <a:effectLst/>
              </a:rPr>
              <a:t>водопроводов и водоводов всех видов диаметром до 500 мм;</a:t>
            </a:r>
          </a:p>
          <a:p>
            <a:pPr algn="just">
              <a:spcBef>
                <a:spcPts val="0"/>
              </a:spcBef>
            </a:pPr>
            <a:r>
              <a:rPr lang="ru-RU" sz="1800" dirty="0">
                <a:solidFill>
                  <a:schemeClr val="tx2"/>
                </a:solidFill>
                <a:effectLst/>
              </a:rPr>
              <a:t>линейных сооружений водоотведения диаметром до 1000 мм;</a:t>
            </a:r>
          </a:p>
          <a:p>
            <a:pPr algn="just">
              <a:spcBef>
                <a:spcPts val="0"/>
              </a:spcBef>
            </a:pPr>
            <a:r>
              <a:rPr lang="ru-RU" sz="1800" dirty="0">
                <a:solidFill>
                  <a:schemeClr val="tx2"/>
                </a:solidFill>
                <a:effectLst/>
              </a:rPr>
              <a:t>линейных объектов, предназначенных для транспортировки жидких углеводородов, размещаемых пользователем недр за пределами границ населенных пунктов в целях проведения работ по геологическому изучению недр и (или) разведки и добычи полезных ископаемых в границах участков недр, при условии, что предусмотренное проектной документацией общее количество горючих жидкостей, которые могут находиться в таких линейных объектах, составляет менее 200 тонн, вне зависимости от класса опасности опасного производственного объекта, к которому впоследствии будут подключаться линейные объекты;</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8221216" cy="576064"/>
          </a:xfrm>
        </p:spPr>
        <p:txBody>
          <a:bodyPr>
            <a:noAutofit/>
          </a:bodyPr>
          <a:lstStyle/>
          <a:p>
            <a:r>
              <a:rPr lang="ru-RU" sz="3100" b="1" dirty="0">
                <a:solidFill>
                  <a:schemeClr val="tx2"/>
                </a:solidFill>
                <a:latin typeface="+mn-lt"/>
              </a:rPr>
              <a:t>Постановление 1816-ПП</a:t>
            </a:r>
          </a:p>
        </p:txBody>
      </p:sp>
      <p:sp>
        <p:nvSpPr>
          <p:cNvPr id="6" name="Объект 5"/>
          <p:cNvSpPr>
            <a:spLocks noGrp="1"/>
          </p:cNvSpPr>
          <p:nvPr>
            <p:ph idx="1"/>
          </p:nvPr>
        </p:nvSpPr>
        <p:spPr>
          <a:xfrm>
            <a:off x="767880" y="908720"/>
            <a:ext cx="8280920" cy="5832648"/>
          </a:xfrm>
        </p:spPr>
        <p:txBody>
          <a:bodyPr>
            <a:noAutofit/>
          </a:bodyPr>
          <a:lstStyle/>
          <a:p>
            <a:pPr marL="0" indent="0" algn="just">
              <a:spcBef>
                <a:spcPts val="0"/>
              </a:spcBef>
              <a:buNone/>
            </a:pPr>
            <a:r>
              <a:rPr lang="ru-RU" sz="1800" b="1" dirty="0">
                <a:solidFill>
                  <a:schemeClr val="tx2"/>
                </a:solidFill>
                <a:effectLst/>
              </a:rPr>
              <a:t>Строительство, реконструкция:</a:t>
            </a:r>
            <a:endParaRPr lang="ru-RU" sz="1800" b="1" dirty="0">
              <a:solidFill>
                <a:schemeClr val="tx2"/>
              </a:solidFill>
            </a:endParaRPr>
          </a:p>
          <a:p>
            <a:pPr algn="just">
              <a:spcBef>
                <a:spcPts val="0"/>
              </a:spcBef>
            </a:pPr>
            <a:r>
              <a:rPr lang="ru-RU" sz="1800" dirty="0">
                <a:solidFill>
                  <a:schemeClr val="tx2"/>
                </a:solidFill>
                <a:effectLst/>
              </a:rPr>
              <a:t>линейных объектов, за исключением объектов, указанных в абзаце седьмом настоящего перечня, размещаемых пользователем недр за пределами границ населенных пунктов в целях проведения работ по геологическому изучению недр и (или) разведки и добычи полезных ископаемых в границах участков недр, при условии, что такие объекты не являются особо опасными, технически сложными и уникальными объектами;</a:t>
            </a:r>
          </a:p>
          <a:p>
            <a:pPr algn="just">
              <a:spcBef>
                <a:spcPts val="0"/>
              </a:spcBef>
            </a:pPr>
            <a:r>
              <a:rPr lang="ru-RU" sz="1800" dirty="0">
                <a:solidFill>
                  <a:schemeClr val="tx2"/>
                </a:solidFill>
                <a:effectLst/>
              </a:rPr>
              <a:t>отдельно стоящих ветроэнергетических установок высотой менее чем 250 метров, а также солнечных батарей;</a:t>
            </a:r>
          </a:p>
          <a:p>
            <a:pPr algn="just">
              <a:spcBef>
                <a:spcPts val="0"/>
              </a:spcBef>
            </a:pPr>
            <a:r>
              <a:rPr lang="ru-RU" sz="1800" dirty="0">
                <a:solidFill>
                  <a:schemeClr val="tx2"/>
                </a:solidFill>
                <a:effectLst/>
              </a:rPr>
              <a:t>автомобильных дорог IV и V категории;</a:t>
            </a:r>
          </a:p>
          <a:p>
            <a:pPr algn="just">
              <a:spcBef>
                <a:spcPts val="0"/>
              </a:spcBef>
            </a:pPr>
            <a:r>
              <a:rPr lang="ru-RU" sz="1800" dirty="0">
                <a:solidFill>
                  <a:schemeClr val="tx2"/>
                </a:solidFill>
                <a:effectLst/>
              </a:rPr>
              <a:t>объектов капитального строительства, являющихся элементами обустройства автомобильных дорог и (или) защитными дорожными сооружениями и размещаемых в полосе отвода автомобильных дорог;</a:t>
            </a:r>
          </a:p>
          <a:p>
            <a:pPr algn="just">
              <a:spcBef>
                <a:spcPts val="0"/>
              </a:spcBef>
            </a:pPr>
            <a:r>
              <a:rPr lang="ru-RU" sz="1800" dirty="0">
                <a:solidFill>
                  <a:schemeClr val="tx2"/>
                </a:solidFill>
                <a:effectLst/>
              </a:rPr>
              <a:t>местных улиц, местных дорог, проездов улично-дорожной сети сельских поселений;</a:t>
            </a:r>
          </a:p>
          <a:p>
            <a:pPr algn="just">
              <a:spcBef>
                <a:spcPts val="0"/>
              </a:spcBef>
            </a:pPr>
            <a:r>
              <a:rPr lang="ru-RU" sz="1800" dirty="0">
                <a:solidFill>
                  <a:schemeClr val="tx2"/>
                </a:solidFill>
                <a:effectLst/>
              </a:rPr>
              <a:t>пешеходных улиц и площадей городов;</a:t>
            </a:r>
          </a:p>
          <a:p>
            <a:pPr algn="just">
              <a:spcBef>
                <a:spcPts val="0"/>
              </a:spcBef>
            </a:pPr>
            <a:r>
              <a:rPr lang="ru-RU" sz="1800" dirty="0">
                <a:solidFill>
                  <a:schemeClr val="tx2"/>
                </a:solidFill>
                <a:effectLst/>
              </a:rPr>
              <a:t>парковых дорог, проездов, велосипедных дорожек;</a:t>
            </a:r>
          </a:p>
          <a:p>
            <a:pPr algn="just">
              <a:spcBef>
                <a:spcPts val="0"/>
              </a:spcBef>
            </a:pPr>
            <a:r>
              <a:rPr lang="ru-RU" sz="1800" dirty="0">
                <a:solidFill>
                  <a:schemeClr val="tx2"/>
                </a:solidFill>
                <a:effectLst/>
              </a:rPr>
              <a:t>объектов, предназначенных для транспортировки природного газа под давлением до 1,2 Мпа включительно;</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8221216" cy="576064"/>
          </a:xfrm>
        </p:spPr>
        <p:txBody>
          <a:bodyPr>
            <a:noAutofit/>
          </a:bodyPr>
          <a:lstStyle/>
          <a:p>
            <a:r>
              <a:rPr lang="ru-RU" sz="3100" b="1" dirty="0">
                <a:solidFill>
                  <a:schemeClr val="tx2"/>
                </a:solidFill>
                <a:latin typeface="+mn-lt"/>
              </a:rPr>
              <a:t>Постановление 1816-ПП</a:t>
            </a:r>
          </a:p>
        </p:txBody>
      </p:sp>
      <p:sp>
        <p:nvSpPr>
          <p:cNvPr id="6" name="Объект 5"/>
          <p:cNvSpPr>
            <a:spLocks noGrp="1"/>
          </p:cNvSpPr>
          <p:nvPr>
            <p:ph idx="1"/>
          </p:nvPr>
        </p:nvSpPr>
        <p:spPr>
          <a:xfrm>
            <a:off x="767880" y="908720"/>
            <a:ext cx="8280920" cy="5832648"/>
          </a:xfrm>
        </p:spPr>
        <p:txBody>
          <a:bodyPr>
            <a:noAutofit/>
          </a:bodyPr>
          <a:lstStyle/>
          <a:p>
            <a:pPr marL="0" indent="0" algn="just">
              <a:spcBef>
                <a:spcPts val="0"/>
              </a:spcBef>
              <a:buNone/>
            </a:pPr>
            <a:r>
              <a:rPr lang="ru-RU" sz="1800" b="1" dirty="0">
                <a:solidFill>
                  <a:schemeClr val="tx2"/>
                </a:solidFill>
                <a:effectLst/>
              </a:rPr>
              <a:t>Строительство, реконструкция:</a:t>
            </a:r>
            <a:endParaRPr lang="ru-RU" sz="1800" b="1" dirty="0">
              <a:solidFill>
                <a:schemeClr val="tx2"/>
              </a:solidFill>
            </a:endParaRPr>
          </a:p>
          <a:p>
            <a:pPr algn="just">
              <a:spcBef>
                <a:spcPts val="0"/>
              </a:spcBef>
            </a:pPr>
            <a:r>
              <a:rPr lang="ru-RU" sz="1800" dirty="0">
                <a:solidFill>
                  <a:schemeClr val="tx2"/>
                </a:solidFill>
                <a:effectLst/>
              </a:rPr>
              <a:t>трамвайных путей, контактных сетей трамвайных линий;</a:t>
            </a:r>
          </a:p>
          <a:p>
            <a:pPr algn="just">
              <a:spcBef>
                <a:spcPts val="0"/>
              </a:spcBef>
            </a:pPr>
            <a:r>
              <a:rPr lang="ru-RU" sz="1800" dirty="0">
                <a:solidFill>
                  <a:schemeClr val="tx2"/>
                </a:solidFill>
                <a:effectLst/>
              </a:rPr>
              <a:t>аэродромов класса Д и Е, вертодромов, обустроенных мест для приводнения и причаливания воздушных судов, прочих объектов, необходимых для взлета, посадки, руления и стоянки воздушных судов, при условии, что в состав таких объектов не входят объекты, относящиеся к особо опасным, технически сложным объектам;</a:t>
            </a:r>
          </a:p>
          <a:p>
            <a:pPr algn="just">
              <a:spcBef>
                <a:spcPts val="0"/>
              </a:spcBef>
            </a:pPr>
            <a:r>
              <a:rPr lang="ru-RU" sz="1800" dirty="0">
                <a:solidFill>
                  <a:schemeClr val="tx2"/>
                </a:solidFill>
                <a:effectLst/>
              </a:rPr>
              <a:t>аэровокзалов (терминалов) пропускной способностью менее 100 пассажиров в час;</a:t>
            </a:r>
          </a:p>
          <a:p>
            <a:pPr algn="just">
              <a:spcBef>
                <a:spcPts val="0"/>
              </a:spcBef>
            </a:pPr>
            <a:r>
              <a:rPr lang="ru-RU" sz="1800" dirty="0">
                <a:solidFill>
                  <a:schemeClr val="tx2"/>
                </a:solidFill>
                <a:effectLst/>
              </a:rPr>
              <a:t>командно-диспетчерских и стартовых диспетчерских пунктов модульного (контейнерного) типа;</a:t>
            </a:r>
          </a:p>
          <a:p>
            <a:pPr algn="just">
              <a:spcBef>
                <a:spcPts val="0"/>
              </a:spcBef>
            </a:pPr>
            <a:r>
              <a:rPr lang="ru-RU" sz="1800" dirty="0">
                <a:solidFill>
                  <a:schemeClr val="tx2"/>
                </a:solidFill>
                <a:effectLst/>
              </a:rPr>
              <a:t>зданий, сооружений, необходимых для организации пограничного, таможенного и иных видов контроля в автомобильных пунктах пропуска через государственную границу Российской Федерации, высотой менее 3 этажей или площадью менее 1500 квадратных метров, при условии, что такие объекты не являются особо опасными, технически сложными или уникальными;</a:t>
            </a:r>
          </a:p>
          <a:p>
            <a:pPr algn="just">
              <a:spcBef>
                <a:spcPts val="0"/>
              </a:spcBef>
            </a:pPr>
            <a:r>
              <a:rPr lang="ru-RU" sz="1800" dirty="0" err="1">
                <a:solidFill>
                  <a:schemeClr val="tx2"/>
                </a:solidFill>
                <a:effectLst/>
              </a:rPr>
              <a:t>блочно</a:t>
            </a:r>
            <a:r>
              <a:rPr lang="ru-RU" sz="1800" dirty="0">
                <a:solidFill>
                  <a:schemeClr val="tx2"/>
                </a:solidFill>
                <a:effectLst/>
              </a:rPr>
              <a:t>-модульных </a:t>
            </a:r>
            <a:r>
              <a:rPr lang="ru-RU" sz="1800" dirty="0" err="1">
                <a:solidFill>
                  <a:schemeClr val="tx2"/>
                </a:solidFill>
                <a:effectLst/>
              </a:rPr>
              <a:t>теплогенераторных</a:t>
            </a:r>
            <a:r>
              <a:rPr lang="ru-RU" sz="1800" dirty="0">
                <a:solidFill>
                  <a:schemeClr val="tx2"/>
                </a:solidFill>
                <a:effectLst/>
              </a:rPr>
              <a:t> мощностью до 360 кВт, в которых в качестве топлива предусмотрена возможность использовать биотопливо.</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8221216" cy="432048"/>
          </a:xfrm>
        </p:spPr>
        <p:txBody>
          <a:bodyPr>
            <a:noAutofit/>
          </a:bodyPr>
          <a:lstStyle/>
          <a:p>
            <a:r>
              <a:rPr lang="ru-RU" sz="2200" b="1" dirty="0">
                <a:solidFill>
                  <a:schemeClr val="tx2"/>
                </a:solidFill>
                <a:latin typeface="+mn-lt"/>
              </a:rPr>
              <a:t>Объекты на которые НЕ требуется разрешение на строительство</a:t>
            </a:r>
          </a:p>
        </p:txBody>
      </p:sp>
      <p:sp>
        <p:nvSpPr>
          <p:cNvPr id="6" name="Объект 5"/>
          <p:cNvSpPr>
            <a:spLocks noGrp="1"/>
          </p:cNvSpPr>
          <p:nvPr>
            <p:ph idx="1"/>
          </p:nvPr>
        </p:nvSpPr>
        <p:spPr>
          <a:xfrm>
            <a:off x="767880" y="620688"/>
            <a:ext cx="8280920" cy="6120680"/>
          </a:xfrm>
        </p:spPr>
        <p:txBody>
          <a:bodyPr>
            <a:noAutofit/>
          </a:bodyPr>
          <a:lstStyle/>
          <a:p>
            <a:pPr marL="0" marR="0" indent="0" algn="just">
              <a:spcBef>
                <a:spcPts val="0"/>
              </a:spcBef>
              <a:spcAft>
                <a:spcPts val="0"/>
              </a:spcAft>
              <a:buNone/>
            </a:pPr>
            <a:r>
              <a:rPr lang="ru-RU" sz="1800" b="1" dirty="0">
                <a:solidFill>
                  <a:schemeClr val="tx2"/>
                </a:solidFill>
              </a:rPr>
              <a:t>Документы основания:</a:t>
            </a:r>
          </a:p>
          <a:p>
            <a:pPr marL="0" marR="0" indent="0" algn="just">
              <a:spcBef>
                <a:spcPts val="0"/>
              </a:spcBef>
              <a:spcAft>
                <a:spcPts val="0"/>
              </a:spcAft>
              <a:buNone/>
            </a:pPr>
            <a:endParaRPr lang="ru-RU" sz="1800" b="1" dirty="0">
              <a:solidFill>
                <a:schemeClr val="tx2"/>
              </a:solidFill>
            </a:endParaRPr>
          </a:p>
          <a:p>
            <a:pPr marL="0" marR="0" indent="0" algn="just">
              <a:spcBef>
                <a:spcPts val="0"/>
              </a:spcBef>
              <a:spcAft>
                <a:spcPts val="0"/>
              </a:spcAft>
              <a:buNone/>
            </a:pPr>
            <a:r>
              <a:rPr lang="ru-RU" sz="1800" dirty="0">
                <a:solidFill>
                  <a:schemeClr val="tx2"/>
                </a:solidFill>
              </a:rPr>
              <a:t>2) проектная документация.</a:t>
            </a:r>
          </a:p>
          <a:p>
            <a:pPr marL="0" marR="0" indent="0" algn="just">
              <a:spcBef>
                <a:spcPts val="0"/>
              </a:spcBef>
              <a:spcAft>
                <a:spcPts val="0"/>
              </a:spcAft>
              <a:buNone/>
            </a:pPr>
            <a:endParaRPr lang="ru-RU" sz="1800" dirty="0">
              <a:solidFill>
                <a:schemeClr val="tx2"/>
              </a:solidFill>
            </a:endParaRPr>
          </a:p>
          <a:p>
            <a:pPr marL="0" indent="0" algn="just">
              <a:buNone/>
            </a:pPr>
            <a:r>
              <a:rPr lang="ru-RU" sz="1800" dirty="0">
                <a:solidFill>
                  <a:schemeClr val="tx2"/>
                </a:solidFill>
              </a:rPr>
              <a:t>В данных случаях проектная не включается в состав технического плана, но реквизиты данной проектной документации указываются в разделе «Исходные данные». </a:t>
            </a:r>
          </a:p>
          <a:p>
            <a:pPr marL="0" indent="0" algn="just">
              <a:buNone/>
            </a:pPr>
            <a:r>
              <a:rPr lang="ru-RU" sz="1800" dirty="0">
                <a:solidFill>
                  <a:schemeClr val="tx2"/>
                </a:solidFill>
              </a:rPr>
              <a:t>Рекомендации: Включать разделы проектной документации, с целью подтверждения параметров объекта, подпадающего под действие Постановления 1816-ПП.</a:t>
            </a:r>
          </a:p>
          <a:p>
            <a:pPr marL="0" indent="0" algn="just">
              <a:buNone/>
            </a:pPr>
            <a:endParaRPr lang="ru-RU" sz="1800" dirty="0">
              <a:solidFill>
                <a:schemeClr val="tx2"/>
              </a:solidFill>
            </a:endParaRPr>
          </a:p>
          <a:p>
            <a:pPr marL="0" indent="0" algn="just">
              <a:buNone/>
            </a:pPr>
            <a:r>
              <a:rPr lang="ru-RU" sz="1800" dirty="0">
                <a:solidFill>
                  <a:schemeClr val="tx2"/>
                </a:solidFill>
              </a:rPr>
              <a:t>В исключительной компетенции кадастрового инженера в отношении линейных объектов находится </a:t>
            </a:r>
            <a:r>
              <a:rPr lang="ru-RU" sz="1800" b="1" dirty="0">
                <a:solidFill>
                  <a:schemeClr val="tx2"/>
                </a:solidFill>
              </a:rPr>
              <a:t>определить пространственное описание местоположения контуров линейного объекта</a:t>
            </a:r>
            <a:r>
              <a:rPr lang="ru-RU" sz="1800" dirty="0">
                <a:solidFill>
                  <a:schemeClr val="tx2"/>
                </a:solidFill>
              </a:rPr>
              <a:t>, а также (при необходимости) </a:t>
            </a:r>
            <a:r>
              <a:rPr lang="ru-RU" sz="1800" b="1" dirty="0">
                <a:solidFill>
                  <a:schemeClr val="tx2"/>
                </a:solidFill>
              </a:rPr>
              <a:t>площадные характеристики объекта недвижимости.</a:t>
            </a:r>
            <a:r>
              <a:rPr lang="ru-RU" sz="1800" dirty="0">
                <a:solidFill>
                  <a:schemeClr val="tx2"/>
                </a:solidFill>
              </a:rPr>
              <a:t> </a:t>
            </a:r>
          </a:p>
          <a:p>
            <a:pPr marL="0" indent="0" algn="just">
              <a:buNone/>
            </a:pPr>
            <a:r>
              <a:rPr lang="ru-RU" sz="1800" dirty="0">
                <a:solidFill>
                  <a:schemeClr val="tx2"/>
                </a:solidFill>
              </a:rPr>
              <a:t>Определение остальных характеристик объекта недвижимости осуществляется кадастровым инженером путем использования сведений документов, изданных органами государственной власти, органами местного самоуправления и иными организациями, а также предоставленными заказчиками кадастровых работ.</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6" name="Объект 5"/>
          <p:cNvSpPr>
            <a:spLocks noGrp="1"/>
          </p:cNvSpPr>
          <p:nvPr>
            <p:ph idx="1"/>
          </p:nvPr>
        </p:nvSpPr>
        <p:spPr>
          <a:xfrm>
            <a:off x="827584" y="764704"/>
            <a:ext cx="8136904" cy="5976664"/>
          </a:xfrm>
        </p:spPr>
        <p:txBody>
          <a:bodyPr>
            <a:noAutofit/>
          </a:bodyPr>
          <a:lstStyle/>
          <a:p>
            <a:pPr algn="just"/>
            <a:r>
              <a:rPr lang="ru-RU" sz="1800" dirty="0">
                <a:solidFill>
                  <a:schemeClr val="tx2"/>
                </a:solidFill>
              </a:rPr>
              <a:t>По вопросу осуществления ГКУ и ГРП в отношении сооружения – газопровода, канализации при отсутствии разрешения на ввод объекта в эксплуатацию. </a:t>
            </a:r>
          </a:p>
          <a:p>
            <a:pPr marL="0" indent="355600"/>
            <a:r>
              <a:rPr lang="ru-RU" sz="1800" dirty="0">
                <a:solidFill>
                  <a:schemeClr val="tx2"/>
                </a:solidFill>
              </a:rPr>
              <a:t>ГКУ объектов включенные в перечни № 1816, № 1300, осуществляется на            основании:</a:t>
            </a:r>
            <a:br>
              <a:rPr lang="ru-RU" sz="1800" dirty="0">
                <a:solidFill>
                  <a:schemeClr val="tx2"/>
                </a:solidFill>
              </a:rPr>
            </a:br>
            <a:r>
              <a:rPr lang="ru-RU" sz="1800" dirty="0">
                <a:solidFill>
                  <a:schemeClr val="tx2"/>
                </a:solidFill>
              </a:rPr>
              <a:t>- технического плана, подготовленного в соответствии с Требованиями Приказа Росреестра от 15.03.2022 № П/0082 </a:t>
            </a:r>
          </a:p>
          <a:p>
            <a:pPr marL="0" indent="0">
              <a:buNone/>
            </a:pPr>
            <a:r>
              <a:rPr lang="ru-RU" sz="1800" dirty="0">
                <a:solidFill>
                  <a:schemeClr val="tx2"/>
                </a:solidFill>
              </a:rPr>
              <a:t>- проектной документации соответствующего сооружения</a:t>
            </a:r>
          </a:p>
          <a:p>
            <a:pPr marL="0" indent="0">
              <a:buFontTx/>
              <a:buChar char="-"/>
              <a:tabLst>
                <a:tab pos="92075" algn="l"/>
              </a:tabLst>
            </a:pPr>
            <a:r>
              <a:rPr lang="ru-RU" sz="1800" dirty="0">
                <a:solidFill>
                  <a:schemeClr val="tx2"/>
                </a:solidFill>
              </a:rPr>
              <a:t> правоустанавливающего документа на земельный участок, на котором    расположено сооружение, либо разрешение на использование земельного участка.</a:t>
            </a:r>
          </a:p>
          <a:p>
            <a:pPr marL="0" indent="0" algn="just">
              <a:buNone/>
              <a:tabLst>
                <a:tab pos="92075" algn="l"/>
              </a:tabLst>
            </a:pPr>
            <a:br>
              <a:rPr lang="ru-RU" sz="1800" dirty="0">
                <a:solidFill>
                  <a:schemeClr val="tx2"/>
                </a:solidFill>
              </a:rPr>
            </a:br>
            <a:r>
              <a:rPr lang="ru-RU" sz="1800" dirty="0">
                <a:solidFill>
                  <a:schemeClr val="tx2"/>
                </a:solidFill>
              </a:rPr>
              <a:t>Постановлением Госкомстата России от 11.11.99 № 100  утверждены две формы актов приемки объектов в эксплуатацию: «Акт приемки законченного строительством объекта» (форма № КС-11) и «Акт приемки законченного строительством объекта приемочной комиссией» (форма № КС-14). Указанные акты в силу положений Закона № 218-ФЗ не являются документами, на основании которых может быть подготовлен технический план сооружения, а также документами, являющимися основаниями для осуществления ГКУ созданного сооружения и ГРП на него.</a:t>
            </a:r>
          </a:p>
        </p:txBody>
      </p:sp>
      <p:sp>
        <p:nvSpPr>
          <p:cNvPr id="3" name="Номер слайда 2"/>
          <p:cNvSpPr>
            <a:spLocks noGrp="1"/>
          </p:cNvSpPr>
          <p:nvPr>
            <p:ph type="sldNum" sz="quarter" idx="12"/>
          </p:nvPr>
        </p:nvSpPr>
        <p:spPr/>
        <p:txBody>
          <a:bodyPr/>
          <a:lstStyle/>
          <a:p>
            <a:fld id="{33D6E5A2-EC83-451F-A719-9AC1370DD5CF}" type="slidenum">
              <a:rPr smtClean="0">
                <a:solidFill>
                  <a:prstClr val="black">
                    <a:tint val="75000"/>
                  </a:prstClr>
                </a:solidFill>
              </a:rPr>
              <a:pPr/>
              <a:t>11</a:t>
            </a:fld>
            <a:endParaRPr dirty="0">
              <a:solidFill>
                <a:prstClr val="black">
                  <a:tint val="75000"/>
                </a:prstClr>
              </a:solidFill>
            </a:endParaRPr>
          </a:p>
        </p:txBody>
      </p:sp>
      <p:sp>
        <p:nvSpPr>
          <p:cNvPr id="4" name="Заголовок 1"/>
          <p:cNvSpPr>
            <a:spLocks noGrp="1"/>
          </p:cNvSpPr>
          <p:nvPr>
            <p:ph type="title"/>
          </p:nvPr>
        </p:nvSpPr>
        <p:spPr>
          <a:xfrm>
            <a:off x="899592" y="116632"/>
            <a:ext cx="8077200" cy="648072"/>
          </a:xfrm>
        </p:spPr>
        <p:txBody>
          <a:bodyPr>
            <a:noAutofit/>
          </a:bodyPr>
          <a:lstStyle/>
          <a:p>
            <a:r>
              <a:rPr lang="ru-RU" sz="2600" b="1" dirty="0">
                <a:solidFill>
                  <a:schemeClr val="tx2"/>
                </a:solidFill>
              </a:rPr>
              <a:t>Письмо Росреестра от 16.01.2023 г. № 18-00073/23</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6" name="Объект 5"/>
          <p:cNvSpPr>
            <a:spLocks noGrp="1"/>
          </p:cNvSpPr>
          <p:nvPr>
            <p:ph idx="1"/>
          </p:nvPr>
        </p:nvSpPr>
        <p:spPr>
          <a:xfrm>
            <a:off x="971600" y="836711"/>
            <a:ext cx="7848872" cy="5884765"/>
          </a:xfrm>
        </p:spPr>
        <p:txBody>
          <a:bodyPr anchor="t">
            <a:noAutofit/>
          </a:bodyPr>
          <a:lstStyle/>
          <a:p>
            <a:pPr>
              <a:buFont typeface="Wingdings" pitchFamily="2" charset="2" panose="05000000000000000000"/>
              <a:buChar char="q"/>
            </a:pPr>
            <a:r>
              <a:rPr lang="ru-RU" sz="2000" b="1" dirty="0">
                <a:solidFill>
                  <a:schemeClr val="tx2"/>
                </a:solidFill>
              </a:rPr>
              <a:t>Критерии вспомогательных объектов</a:t>
            </a:r>
          </a:p>
          <a:p>
            <a:pPr algn="just">
              <a:buFont typeface="Wingdings" pitchFamily="2" charset="2" panose="05000000000000000000"/>
              <a:buChar char="ü"/>
            </a:pPr>
            <a:r>
              <a:rPr lang="ru-RU" sz="2000" dirty="0">
                <a:solidFill>
                  <a:schemeClr val="tx2"/>
                </a:solidFill>
              </a:rPr>
              <a:t>строение или сооружение строится на одном ЗУ с основным объектом строительство строения или сооружения предусмотрено проектной документацией, подготовленной применительно к основному объекту, и предназначено для обслуживания основного объекта.</a:t>
            </a:r>
          </a:p>
          <a:p>
            <a:pPr algn="just">
              <a:buFont typeface="Wingdings" pitchFamily="2" charset="2" panose="05000000000000000000"/>
              <a:buChar char="ü"/>
            </a:pPr>
            <a:r>
              <a:rPr lang="ru-RU" sz="2000" dirty="0">
                <a:solidFill>
                  <a:schemeClr val="tx2"/>
                </a:solidFill>
              </a:rPr>
              <a:t>строение или сооружение строится в целях обеспечения эксплуатации основного объекта, имеет обслуживающее назначение по отношению к основному объекту, не </a:t>
            </a:r>
            <a:r>
              <a:rPr lang="ru-RU" sz="2000" u="sng" dirty="0">
                <a:solidFill>
                  <a:schemeClr val="tx2"/>
                </a:solidFill>
              </a:rPr>
              <a:t>является особо опасным, технически сложным и уникальным объектом</a:t>
            </a:r>
            <a:r>
              <a:rPr lang="ru-RU" sz="2000" dirty="0">
                <a:solidFill>
                  <a:schemeClr val="tx2"/>
                </a:solidFill>
              </a:rPr>
              <a:t>, его общая площадь составляет не более 1500 кв. метров, </a:t>
            </a:r>
            <a:r>
              <a:rPr lang="ru-RU" sz="2000" u="sng" dirty="0">
                <a:solidFill>
                  <a:schemeClr val="tx2"/>
                </a:solidFill>
              </a:rPr>
              <a:t>не требует установления санитарно-защитных зон</a:t>
            </a:r>
            <a:r>
              <a:rPr lang="ru-RU" sz="2000" dirty="0">
                <a:solidFill>
                  <a:schemeClr val="tx2"/>
                </a:solidFill>
              </a:rPr>
              <a:t> и размещается на ЗУ , на котором расположен основной объект, либо на ЗУ, смежных с ЗУ, на котором расположен основной объект, либо на земельном участке, не имеющем общих границ с ЗУ, на котором расположен основной объект, при условии, что строение и сооружение вспомогательного использования технологически связано с основным объектом.</a:t>
            </a:r>
          </a:p>
          <a:p>
            <a:pPr algn="just">
              <a:buFont typeface="Wingdings" pitchFamily="2" charset="2" panose="05000000000000000000"/>
              <a:buChar char="ü"/>
            </a:pPr>
            <a:endParaRPr lang="ru-RU" sz="2000" dirty="0">
              <a:solidFill>
                <a:schemeClr val="tx2"/>
              </a:solidFill>
            </a:endParaRPr>
          </a:p>
        </p:txBody>
      </p:sp>
      <p:sp>
        <p:nvSpPr>
          <p:cNvPr id="3" name="Номер слайда 2"/>
          <p:cNvSpPr>
            <a:spLocks noGrp="1"/>
          </p:cNvSpPr>
          <p:nvPr>
            <p:ph type="sldNum" sz="quarter" idx="12"/>
          </p:nvPr>
        </p:nvSpPr>
        <p:spPr/>
        <p:txBody>
          <a:bodyPr/>
          <a:lstStyle/>
          <a:p>
            <a:fld id="{33D6E5A2-EC83-451F-A719-9AC1370DD5CF}" type="slidenum">
              <a:rPr smtClean="0">
                <a:solidFill>
                  <a:prstClr val="black">
                    <a:tint val="75000"/>
                  </a:prstClr>
                </a:solidFill>
              </a:rPr>
              <a:pPr/>
              <a:t>12</a:t>
            </a:fld>
            <a:endParaRPr dirty="0">
              <a:solidFill>
                <a:prstClr val="black">
                  <a:tint val="75000"/>
                </a:prstClr>
              </a:solidFill>
            </a:endParaRPr>
          </a:p>
        </p:txBody>
      </p:sp>
      <p:sp>
        <p:nvSpPr>
          <p:cNvPr id="4" name="Заголовок 3"/>
          <p:cNvSpPr>
            <a:spLocks noGrp="1"/>
          </p:cNvSpPr>
          <p:nvPr>
            <p:ph type="title"/>
          </p:nvPr>
        </p:nvSpPr>
        <p:spPr>
          <a:xfrm>
            <a:off x="887288" y="188640"/>
            <a:ext cx="8077200" cy="648072"/>
          </a:xfrm>
        </p:spPr>
        <p:txBody>
          <a:bodyPr anchor="t">
            <a:noAutofit/>
          </a:bodyPr>
          <a:lstStyle/>
          <a:p>
            <a:r>
              <a:rPr lang="ru-RU" sz="3400" b="1" dirty="0">
                <a:solidFill>
                  <a:schemeClr val="tx2"/>
                </a:solidFill>
                <a:cs typeface="Times New Roman" pitchFamily="18" charset="0"/>
              </a:rPr>
              <a:t>Постановление П РФ №703 от 04.05.2023</a:t>
            </a:r>
            <a:br>
              <a:rPr lang="ru-RU" sz="3400" b="1" dirty="0">
                <a:solidFill>
                  <a:schemeClr val="tx2"/>
                </a:solidFill>
                <a:cs typeface="Times New Roman" pitchFamily="18" charset="0"/>
              </a:rPr>
            </a:br>
            <a:endParaRPr lang="ru-RU" sz="3000" b="1" dirty="0">
              <a:solidFill>
                <a:srgbClr val="FF0000"/>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6" name="Объект 5"/>
          <p:cNvSpPr>
            <a:spLocks noGrp="1"/>
          </p:cNvSpPr>
          <p:nvPr>
            <p:ph idx="1"/>
          </p:nvPr>
        </p:nvSpPr>
        <p:spPr>
          <a:xfrm>
            <a:off x="971600" y="908720"/>
            <a:ext cx="7920880" cy="5544616"/>
          </a:xfrm>
        </p:spPr>
        <p:txBody>
          <a:bodyPr anchor="t">
            <a:noAutofit/>
          </a:bodyPr>
          <a:lstStyle/>
          <a:p>
            <a:pPr algn="just">
              <a:buFont typeface="Wingdings" pitchFamily="2" charset="2" panose="05000000000000000000"/>
              <a:buChar char="q"/>
            </a:pPr>
            <a:r>
              <a:rPr lang="ru-RU" sz="2000" b="1" dirty="0">
                <a:solidFill>
                  <a:schemeClr val="tx2"/>
                </a:solidFill>
              </a:rPr>
              <a:t>Критерии вспомогательных объектов</a:t>
            </a:r>
          </a:p>
          <a:p>
            <a:pPr algn="just">
              <a:buFont typeface="Wingdings" pitchFamily="2" charset="2" panose="05000000000000000000"/>
              <a:buChar char="ü"/>
            </a:pPr>
            <a:r>
              <a:rPr lang="ru-RU" sz="2000" dirty="0">
                <a:solidFill>
                  <a:schemeClr val="tx2"/>
                </a:solidFill>
              </a:rPr>
              <a:t>строение или сооружение располагается на земельном участке, предоставленном для ИЖС, либо для ведения ЛПХ, либо для блокированной жилой застройки, либо для ведения гражданами садоводства, в том числе является сараем, баней, теплицей, навесом, погребом, колодцем или другой хозяйственной постройкой (в том числе временной), сооружением, предназначенными для удовлетворения гражданами бытовых и иных нужд, соответствующих виду разрешенного использования земельного участка, на котором постройка, сооружение созданы (создаются), при этом количество надземных этажей строения или сооружения не превышает 3 этажей и его высота не превышает 20 метров.   </a:t>
            </a:r>
          </a:p>
          <a:p>
            <a:pPr algn="just">
              <a:buFont typeface="Wingdings" pitchFamily="2" charset="2" panose="05000000000000000000"/>
              <a:buChar char="ü"/>
            </a:pPr>
            <a:endParaRPr lang="ru-RU" sz="2200" dirty="0">
              <a:solidFill>
                <a:schemeClr val="tx2"/>
              </a:solidFill>
            </a:endParaRPr>
          </a:p>
          <a:p>
            <a:pPr algn="just">
              <a:buFont typeface="Wingdings" pitchFamily="2" charset="2" panose="05000000000000000000"/>
              <a:buChar char="ü"/>
            </a:pPr>
            <a:endParaRPr lang="ru-RU" sz="2200" dirty="0"/>
          </a:p>
          <a:p>
            <a:pPr algn="just"/>
            <a:endParaRPr lang="ru-RU" sz="2000" dirty="0">
              <a:solidFill>
                <a:schemeClr val="tx2">
                  <a:lumMod val="50000"/>
                </a:schemeClr>
              </a:solidFill>
            </a:endParaRPr>
          </a:p>
        </p:txBody>
      </p:sp>
      <p:sp>
        <p:nvSpPr>
          <p:cNvPr id="3" name="Номер слайда 2"/>
          <p:cNvSpPr>
            <a:spLocks noGrp="1"/>
          </p:cNvSpPr>
          <p:nvPr>
            <p:ph type="sldNum" sz="quarter" idx="12"/>
          </p:nvPr>
        </p:nvSpPr>
        <p:spPr/>
        <p:txBody>
          <a:bodyPr/>
          <a:lstStyle/>
          <a:p>
            <a:fld id="{33D6E5A2-EC83-451F-A719-9AC1370DD5CF}" type="slidenum">
              <a:rPr smtClean="0">
                <a:solidFill>
                  <a:prstClr val="black">
                    <a:tint val="75000"/>
                  </a:prstClr>
                </a:solidFill>
              </a:rPr>
              <a:pPr/>
              <a:t>13</a:t>
            </a:fld>
            <a:endParaRPr dirty="0">
              <a:solidFill>
                <a:prstClr val="black">
                  <a:tint val="75000"/>
                </a:prstClr>
              </a:solidFill>
            </a:endParaRPr>
          </a:p>
        </p:txBody>
      </p:sp>
      <p:sp>
        <p:nvSpPr>
          <p:cNvPr id="4" name="Заголовок 3"/>
          <p:cNvSpPr>
            <a:spLocks noGrp="1"/>
          </p:cNvSpPr>
          <p:nvPr>
            <p:ph type="title"/>
          </p:nvPr>
        </p:nvSpPr>
        <p:spPr>
          <a:xfrm>
            <a:off x="887288" y="188640"/>
            <a:ext cx="8077200" cy="648072"/>
          </a:xfrm>
        </p:spPr>
        <p:txBody>
          <a:bodyPr anchor="t">
            <a:noAutofit/>
          </a:bodyPr>
          <a:lstStyle/>
          <a:p>
            <a:r>
              <a:rPr lang="ru-RU" sz="3400" b="1" dirty="0">
                <a:solidFill>
                  <a:schemeClr val="tx2"/>
                </a:solidFill>
                <a:cs typeface="Times New Roman" pitchFamily="18" charset="0"/>
              </a:rPr>
              <a:t>Постановление П РФ №703 от 04.05.2023</a:t>
            </a:r>
            <a:br>
              <a:rPr lang="ru-RU" sz="3400" b="1" dirty="0">
                <a:solidFill>
                  <a:schemeClr val="tx2"/>
                </a:solidFill>
                <a:cs typeface="Times New Roman" pitchFamily="18" charset="0"/>
              </a:rPr>
            </a:br>
            <a:endParaRPr lang="ru-RU" sz="3000" b="1" dirty="0">
              <a:solidFill>
                <a:srgbClr val="FF0000"/>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6" name="Объект 5"/>
          <p:cNvSpPr>
            <a:spLocks noGrp="1"/>
          </p:cNvSpPr>
          <p:nvPr>
            <p:ph idx="1"/>
          </p:nvPr>
        </p:nvSpPr>
        <p:spPr>
          <a:xfrm>
            <a:off x="971600" y="980728"/>
            <a:ext cx="7920880" cy="5544616"/>
          </a:xfrm>
        </p:spPr>
        <p:txBody>
          <a:bodyPr anchor="t">
            <a:noAutofit/>
          </a:bodyPr>
          <a:lstStyle/>
          <a:p>
            <a:pPr marL="0" indent="0">
              <a:buNone/>
            </a:pPr>
            <a:r>
              <a:rPr lang="ru-RU" sz="2200" b="1" dirty="0">
                <a:solidFill>
                  <a:schemeClr val="tx2"/>
                </a:solidFill>
              </a:rPr>
              <a:t>Документы основания:</a:t>
            </a:r>
          </a:p>
          <a:p>
            <a:pPr algn="just"/>
            <a:r>
              <a:rPr lang="ru-RU" sz="2200" dirty="0">
                <a:solidFill>
                  <a:schemeClr val="tx2"/>
                </a:solidFill>
              </a:rPr>
              <a:t>проектная документация</a:t>
            </a:r>
          </a:p>
          <a:p>
            <a:pPr algn="just"/>
            <a:r>
              <a:rPr lang="ru-RU" sz="2200" dirty="0">
                <a:solidFill>
                  <a:schemeClr val="tx2"/>
                </a:solidFill>
              </a:rPr>
              <a:t>в состав Приложения включается копия фрагмента проектной документации, содержащего сведения о таком объекте вспомогательного использования и информация об утверждении такой проектной документации, или иного документа, в соответствии с которым данный объект определен в качестве вспомогательного (при наличии такого документа) </a:t>
            </a:r>
          </a:p>
          <a:p>
            <a:pPr algn="just"/>
            <a:r>
              <a:rPr lang="ru-RU" sz="2200" dirty="0">
                <a:solidFill>
                  <a:schemeClr val="tx2"/>
                </a:solidFill>
              </a:rPr>
              <a:t>если в отношении основного объекта недвижимости не требуется изготовление проектной документации, включение копии фрагмента (фрагментов) проектной документации в отношении объекта вспомогательного использования не требуется – в этом случае включается декларация.</a:t>
            </a:r>
          </a:p>
          <a:p>
            <a:endParaRPr lang="ru-RU" sz="2000" dirty="0"/>
          </a:p>
          <a:p>
            <a:pPr marL="0" indent="0">
              <a:buNone/>
            </a:pPr>
            <a:endParaRPr lang="ru-RU" sz="2000" dirty="0">
              <a:solidFill>
                <a:schemeClr val="tx2">
                  <a:lumMod val="50000"/>
                </a:schemeClr>
              </a:solidFill>
            </a:endParaRPr>
          </a:p>
        </p:txBody>
      </p:sp>
      <p:sp>
        <p:nvSpPr>
          <p:cNvPr id="3" name="Номер слайда 2"/>
          <p:cNvSpPr>
            <a:spLocks noGrp="1"/>
          </p:cNvSpPr>
          <p:nvPr>
            <p:ph type="sldNum" sz="quarter" idx="12"/>
          </p:nvPr>
        </p:nvSpPr>
        <p:spPr/>
        <p:txBody>
          <a:bodyPr/>
          <a:lstStyle/>
          <a:p>
            <a:fld id="{33D6E5A2-EC83-451F-A719-9AC1370DD5CF}" type="slidenum">
              <a:rPr smtClean="0">
                <a:solidFill>
                  <a:prstClr val="black">
                    <a:tint val="75000"/>
                  </a:prstClr>
                </a:solidFill>
              </a:rPr>
              <a:pPr/>
              <a:t>14</a:t>
            </a:fld>
            <a:endParaRPr dirty="0">
              <a:solidFill>
                <a:prstClr val="black">
                  <a:tint val="75000"/>
                </a:prstClr>
              </a:solidFill>
            </a:endParaRPr>
          </a:p>
        </p:txBody>
      </p:sp>
      <p:sp>
        <p:nvSpPr>
          <p:cNvPr id="4" name="Заголовок 3"/>
          <p:cNvSpPr>
            <a:spLocks noGrp="1"/>
          </p:cNvSpPr>
          <p:nvPr>
            <p:ph type="title"/>
          </p:nvPr>
        </p:nvSpPr>
        <p:spPr>
          <a:xfrm>
            <a:off x="827584" y="136522"/>
            <a:ext cx="8077200" cy="799581"/>
          </a:xfrm>
        </p:spPr>
        <p:txBody>
          <a:bodyPr anchor="t">
            <a:noAutofit/>
          </a:bodyPr>
          <a:lstStyle/>
          <a:p>
            <a:r>
              <a:rPr lang="ru-RU" sz="3400" b="1" dirty="0">
                <a:solidFill>
                  <a:schemeClr val="tx2"/>
                </a:solidFill>
                <a:cs typeface="Times New Roman" pitchFamily="18" charset="0"/>
              </a:rPr>
              <a:t>Вспомогательные объекты</a:t>
            </a:r>
            <a:endParaRPr lang="ru-RU" sz="3400" b="1" dirty="0">
              <a:solidFill>
                <a:schemeClr val="tx2"/>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6" name="Объект 5"/>
          <p:cNvSpPr>
            <a:spLocks noGrp="1"/>
          </p:cNvSpPr>
          <p:nvPr>
            <p:ph idx="1"/>
          </p:nvPr>
        </p:nvSpPr>
        <p:spPr>
          <a:xfrm>
            <a:off x="899592" y="1412776"/>
            <a:ext cx="7992888" cy="4968552"/>
          </a:xfrm>
        </p:spPr>
        <p:txBody>
          <a:bodyPr anchor="t">
            <a:noAutofit/>
          </a:bodyPr>
          <a:lstStyle/>
          <a:p>
            <a:pPr marL="0" indent="0">
              <a:buNone/>
            </a:pPr>
            <a:r>
              <a:rPr lang="ru-RU" sz="2400" dirty="0">
                <a:solidFill>
                  <a:schemeClr val="tx2"/>
                </a:solidFill>
              </a:rPr>
              <a:t> В отношении вспомогательных объектов раздел «Характеристики объекта недвижимости»:</a:t>
            </a:r>
          </a:p>
          <a:p>
            <a:endParaRPr lang="ru-RU" sz="2400" dirty="0">
              <a:solidFill>
                <a:schemeClr val="tx2"/>
              </a:solidFill>
            </a:endParaRPr>
          </a:p>
          <a:p>
            <a:r>
              <a:rPr lang="ru-RU" sz="2400" dirty="0">
                <a:solidFill>
                  <a:schemeClr val="tx2"/>
                </a:solidFill>
              </a:rPr>
              <a:t>Строка</a:t>
            </a:r>
            <a:r>
              <a:rPr lang="ru-RU" sz="2400" b="1" dirty="0">
                <a:solidFill>
                  <a:schemeClr val="tx2"/>
                </a:solidFill>
              </a:rPr>
              <a:t> «Вид разрешенного использования здания, сооружения, помещения</a:t>
            </a:r>
            <a:r>
              <a:rPr lang="ru-RU" sz="2400" dirty="0">
                <a:solidFill>
                  <a:schemeClr val="tx2"/>
                </a:solidFill>
              </a:rPr>
              <a:t>» ЗАПОЛНЯЕТСЯ:</a:t>
            </a:r>
          </a:p>
          <a:p>
            <a:pPr marL="0" indent="0">
              <a:buNone/>
            </a:pPr>
            <a:r>
              <a:rPr lang="ru-RU" sz="2400" dirty="0">
                <a:solidFill>
                  <a:schemeClr val="tx2"/>
                </a:solidFill>
              </a:rPr>
              <a:t>«</a:t>
            </a:r>
            <a:r>
              <a:rPr lang="ru-RU" sz="2400" u="sng" dirty="0">
                <a:solidFill>
                  <a:schemeClr val="tx2"/>
                </a:solidFill>
              </a:rPr>
              <a:t>объект вспомогательного использования - здание контрольно-пропускного пункта, баня, хозяйственная постройка</a:t>
            </a:r>
            <a:r>
              <a:rPr lang="ru-RU" sz="2400" dirty="0">
                <a:solidFill>
                  <a:schemeClr val="tx2"/>
                </a:solidFill>
              </a:rPr>
              <a:t>»</a:t>
            </a:r>
          </a:p>
          <a:p>
            <a:pPr marL="0" indent="0" algn="r">
              <a:buNone/>
            </a:pPr>
            <a:r>
              <a:rPr lang="ru-RU" sz="2200" dirty="0">
                <a:solidFill>
                  <a:schemeClr val="tx2"/>
                </a:solidFill>
              </a:rPr>
              <a:t>п.51 Приказа №П/0082</a:t>
            </a:r>
            <a:endParaRPr lang="ru-RU" sz="2000" dirty="0">
              <a:solidFill>
                <a:schemeClr val="tx2"/>
              </a:solidFill>
            </a:endParaRPr>
          </a:p>
        </p:txBody>
      </p:sp>
      <p:sp>
        <p:nvSpPr>
          <p:cNvPr id="3" name="Номер слайда 2"/>
          <p:cNvSpPr>
            <a:spLocks noGrp="1"/>
          </p:cNvSpPr>
          <p:nvPr>
            <p:ph type="sldNum" sz="quarter" idx="12"/>
          </p:nvPr>
        </p:nvSpPr>
        <p:spPr/>
        <p:txBody>
          <a:bodyPr/>
          <a:lstStyle/>
          <a:p>
            <a:fld id="{33D6E5A2-EC83-451F-A719-9AC1370DD5CF}" type="slidenum">
              <a:rPr smtClean="0">
                <a:solidFill>
                  <a:prstClr val="black">
                    <a:tint val="75000"/>
                  </a:prstClr>
                </a:solidFill>
              </a:rPr>
              <a:pPr/>
              <a:t>15</a:t>
            </a:fld>
            <a:endParaRPr dirty="0">
              <a:solidFill>
                <a:prstClr val="black">
                  <a:tint val="75000"/>
                </a:prstClr>
              </a:solidFill>
            </a:endParaRPr>
          </a:p>
        </p:txBody>
      </p:sp>
      <p:sp>
        <p:nvSpPr>
          <p:cNvPr id="4" name="Заголовок 3"/>
          <p:cNvSpPr>
            <a:spLocks noGrp="1"/>
          </p:cNvSpPr>
          <p:nvPr>
            <p:ph type="title"/>
          </p:nvPr>
        </p:nvSpPr>
        <p:spPr>
          <a:xfrm>
            <a:off x="899592" y="188640"/>
            <a:ext cx="8077200" cy="648072"/>
          </a:xfrm>
        </p:spPr>
        <p:txBody>
          <a:bodyPr anchor="t">
            <a:noAutofit/>
          </a:bodyPr>
          <a:lstStyle/>
          <a:p>
            <a:r>
              <a:rPr lang="ru-RU" sz="3400" b="1" dirty="0">
                <a:solidFill>
                  <a:schemeClr val="tx2"/>
                </a:solidFill>
                <a:cs typeface="Times New Roman" pitchFamily="18" charset="0"/>
              </a:rPr>
              <a:t>Вспомогательные объекты</a:t>
            </a:r>
            <a:endParaRPr lang="ru-RU" sz="3000" b="1" dirty="0">
              <a:solidFill>
                <a:srgbClr val="FF0000"/>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6" name="Объект 5"/>
          <p:cNvSpPr>
            <a:spLocks noGrp="1"/>
          </p:cNvSpPr>
          <p:nvPr>
            <p:ph idx="1"/>
          </p:nvPr>
        </p:nvSpPr>
        <p:spPr>
          <a:xfrm>
            <a:off x="971600" y="1196752"/>
            <a:ext cx="7920880" cy="5184576"/>
          </a:xfrm>
        </p:spPr>
        <p:txBody>
          <a:bodyPr anchor="t">
            <a:noAutofit/>
          </a:bodyPr>
          <a:lstStyle/>
          <a:p>
            <a:pPr algn="just">
              <a:buFont typeface="Wingdings" pitchFamily="2" charset="2" panose="05000000000000000000"/>
              <a:buChar char="ü"/>
            </a:pPr>
            <a:endParaRPr lang="ru-RU" sz="2400" b="1" dirty="0">
              <a:solidFill>
                <a:schemeClr val="tx2"/>
              </a:solidFill>
            </a:endParaRPr>
          </a:p>
          <a:p>
            <a:pPr algn="just">
              <a:buFont typeface="Wingdings" pitchFamily="2" charset="2" panose="05000000000000000000"/>
              <a:buChar char="ü"/>
            </a:pPr>
            <a:r>
              <a:rPr lang="ru-RU" sz="2400" b="1" dirty="0">
                <a:solidFill>
                  <a:schemeClr val="tx2"/>
                </a:solidFill>
              </a:rPr>
              <a:t>В заключении </a:t>
            </a:r>
            <a:r>
              <a:rPr lang="ru-RU" sz="2400" dirty="0">
                <a:solidFill>
                  <a:schemeClr val="tx2"/>
                </a:solidFill>
              </a:rPr>
              <a:t>указываются сведения о том, что для строительства (реконструкции) основного объекта недвижимости не требуются подготовка проектной документации, выдача разрешения на строительство, о том, каким документом объект определен в качестве вспомогательного (при наличии такого документа), в отношении какого объекта такой объект выполняет вспомогательную функцию, в чем именно данная функция заключается.</a:t>
            </a:r>
          </a:p>
          <a:p>
            <a:pPr marL="0" indent="0" algn="r">
              <a:buNone/>
            </a:pPr>
            <a:endParaRPr lang="ru-RU" sz="2200" dirty="0">
              <a:solidFill>
                <a:schemeClr val="tx2"/>
              </a:solidFill>
            </a:endParaRPr>
          </a:p>
          <a:p>
            <a:pPr marL="0" indent="0" algn="r">
              <a:buNone/>
            </a:pPr>
            <a:r>
              <a:rPr lang="ru-RU" sz="2200" dirty="0">
                <a:solidFill>
                  <a:schemeClr val="tx2"/>
                </a:solidFill>
              </a:rPr>
              <a:t>П.58 Приказа №П/0082</a:t>
            </a:r>
          </a:p>
          <a:p>
            <a:pPr marL="0" indent="0">
              <a:buNone/>
            </a:pPr>
            <a:endParaRPr lang="ru-RU" sz="2200" dirty="0">
              <a:solidFill>
                <a:schemeClr val="tx2"/>
              </a:solidFill>
            </a:endParaRPr>
          </a:p>
        </p:txBody>
      </p:sp>
      <p:sp>
        <p:nvSpPr>
          <p:cNvPr id="3" name="Номер слайда 2"/>
          <p:cNvSpPr>
            <a:spLocks noGrp="1"/>
          </p:cNvSpPr>
          <p:nvPr>
            <p:ph type="sldNum" sz="quarter" idx="12"/>
          </p:nvPr>
        </p:nvSpPr>
        <p:spPr/>
        <p:txBody>
          <a:bodyPr/>
          <a:lstStyle/>
          <a:p>
            <a:fld id="{33D6E5A2-EC83-451F-A719-9AC1370DD5CF}" type="slidenum">
              <a:rPr smtClean="0">
                <a:solidFill>
                  <a:prstClr val="black">
                    <a:tint val="75000"/>
                  </a:prstClr>
                </a:solidFill>
              </a:rPr>
              <a:pPr/>
              <a:t>16</a:t>
            </a:fld>
            <a:endParaRPr dirty="0">
              <a:solidFill>
                <a:prstClr val="black">
                  <a:tint val="75000"/>
                </a:prstClr>
              </a:solidFill>
            </a:endParaRPr>
          </a:p>
        </p:txBody>
      </p:sp>
      <p:sp>
        <p:nvSpPr>
          <p:cNvPr id="4" name="Заголовок 3"/>
          <p:cNvSpPr>
            <a:spLocks noGrp="1"/>
          </p:cNvSpPr>
          <p:nvPr>
            <p:ph type="title"/>
          </p:nvPr>
        </p:nvSpPr>
        <p:spPr>
          <a:xfrm>
            <a:off x="827584" y="188640"/>
            <a:ext cx="8077200" cy="792088"/>
          </a:xfrm>
        </p:spPr>
        <p:txBody>
          <a:bodyPr anchor="t">
            <a:noAutofit/>
          </a:bodyPr>
          <a:lstStyle/>
          <a:p>
            <a:r>
              <a:rPr lang="ru-RU" sz="3400" b="1" dirty="0">
                <a:solidFill>
                  <a:schemeClr val="tx2"/>
                </a:solidFill>
                <a:cs typeface="Times New Roman" pitchFamily="18" charset="0"/>
              </a:rPr>
              <a:t>Вспомогательные объекты</a:t>
            </a:r>
            <a:endParaRPr lang="ru-RU" sz="3400" b="1" dirty="0">
              <a:solidFill>
                <a:schemeClr val="tx2"/>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8221216" cy="864096"/>
          </a:xfrm>
        </p:spPr>
        <p:txBody>
          <a:bodyPr>
            <a:noAutofit/>
          </a:bodyPr>
          <a:lstStyle/>
          <a:p>
            <a:r>
              <a:rPr lang="ru-RU" sz="3100" b="1" dirty="0">
                <a:solidFill>
                  <a:schemeClr val="tx2"/>
                </a:solidFill>
                <a:latin typeface="+mn-lt"/>
              </a:rPr>
              <a:t>218-ФЗ</a:t>
            </a:r>
            <a:br>
              <a:rPr lang="ru-RU" sz="3100" b="1" dirty="0">
                <a:solidFill>
                  <a:schemeClr val="tx2"/>
                </a:solidFill>
                <a:latin typeface="+mn-lt"/>
              </a:rPr>
            </a:br>
            <a:r>
              <a:rPr lang="ru-RU" sz="3100" b="1" dirty="0">
                <a:solidFill>
                  <a:schemeClr val="tx2"/>
                </a:solidFill>
                <a:latin typeface="+mn-lt"/>
              </a:rPr>
              <a:t>статья 40</a:t>
            </a:r>
          </a:p>
        </p:txBody>
      </p:sp>
      <p:sp>
        <p:nvSpPr>
          <p:cNvPr id="6" name="Объект 5"/>
          <p:cNvSpPr>
            <a:spLocks noGrp="1"/>
          </p:cNvSpPr>
          <p:nvPr>
            <p:ph idx="1"/>
          </p:nvPr>
        </p:nvSpPr>
        <p:spPr>
          <a:xfrm>
            <a:off x="767880" y="1052736"/>
            <a:ext cx="8280920" cy="5688632"/>
          </a:xfrm>
        </p:spPr>
        <p:txBody>
          <a:bodyPr>
            <a:noAutofit/>
          </a:bodyPr>
          <a:lstStyle/>
          <a:p>
            <a:pPr marL="0" marR="0" indent="0" algn="just">
              <a:spcBef>
                <a:spcPts val="0"/>
              </a:spcBef>
              <a:spcAft>
                <a:spcPts val="0"/>
              </a:spcAft>
              <a:buNone/>
            </a:pPr>
            <a:r>
              <a:rPr lang="ru-RU" sz="2200" dirty="0">
                <a:solidFill>
                  <a:schemeClr val="tx2"/>
                </a:solidFill>
                <a:effectLst/>
              </a:rPr>
              <a:t>Государственный кадастровый учет и государственная регистрация прав на </a:t>
            </a:r>
            <a:r>
              <a:rPr lang="ru-RU" sz="2200" b="1" dirty="0">
                <a:solidFill>
                  <a:schemeClr val="tx2"/>
                </a:solidFill>
                <a:effectLst/>
              </a:rPr>
              <a:t>созданное сооружение </a:t>
            </a:r>
            <a:r>
              <a:rPr lang="ru-RU" sz="2200" dirty="0">
                <a:solidFill>
                  <a:schemeClr val="tx2"/>
                </a:solidFill>
                <a:effectLst/>
              </a:rPr>
              <a:t>осуществляются на основании;</a:t>
            </a:r>
          </a:p>
          <a:p>
            <a:pPr marR="0" algn="just">
              <a:spcBef>
                <a:spcPts val="0"/>
              </a:spcBef>
              <a:spcAft>
                <a:spcPts val="0"/>
              </a:spcAft>
            </a:pPr>
            <a:r>
              <a:rPr lang="ru-RU" sz="2200" dirty="0">
                <a:solidFill>
                  <a:schemeClr val="tx2"/>
                </a:solidFill>
                <a:effectLst/>
              </a:rPr>
              <a:t>разрешения на ввод (выписки) </a:t>
            </a:r>
          </a:p>
          <a:p>
            <a:pPr marR="0" algn="just">
              <a:spcBef>
                <a:spcPts val="0"/>
              </a:spcBef>
              <a:spcAft>
                <a:spcPts val="0"/>
              </a:spcAft>
            </a:pPr>
            <a:r>
              <a:rPr lang="ru-RU" sz="2200" dirty="0">
                <a:solidFill>
                  <a:schemeClr val="tx2"/>
                </a:solidFill>
                <a:effectLst/>
              </a:rPr>
              <a:t>правоустанавливающего документа на земельный участок, либо соглашения об установлении сервитута, либо решения об установлении публичного сервитута.</a:t>
            </a:r>
          </a:p>
          <a:p>
            <a:pPr marL="0" marR="0" indent="0" algn="just">
              <a:spcBef>
                <a:spcPts val="0"/>
              </a:spcBef>
              <a:spcAft>
                <a:spcPts val="0"/>
              </a:spcAft>
              <a:buNone/>
            </a:pPr>
            <a:r>
              <a:rPr lang="ru-RU" sz="2200" dirty="0">
                <a:solidFill>
                  <a:schemeClr val="tx2"/>
                </a:solidFill>
              </a:rPr>
              <a:t>На </a:t>
            </a:r>
            <a:r>
              <a:rPr lang="ru-RU" sz="2200" b="1" dirty="0">
                <a:solidFill>
                  <a:schemeClr val="tx2"/>
                </a:solidFill>
              </a:rPr>
              <a:t>ОНС:</a:t>
            </a:r>
          </a:p>
          <a:p>
            <a:pPr marR="0" algn="just">
              <a:spcBef>
                <a:spcPts val="0"/>
              </a:spcBef>
              <a:spcAft>
                <a:spcPts val="0"/>
              </a:spcAft>
            </a:pPr>
            <a:r>
              <a:rPr lang="ru-RU" sz="2200" dirty="0">
                <a:solidFill>
                  <a:schemeClr val="tx2"/>
                </a:solidFill>
                <a:effectLst/>
              </a:rPr>
              <a:t>разрешения на строительство (выписки)</a:t>
            </a:r>
          </a:p>
          <a:p>
            <a:pPr marR="0" algn="just">
              <a:spcBef>
                <a:spcPts val="0"/>
              </a:spcBef>
              <a:spcAft>
                <a:spcPts val="0"/>
              </a:spcAft>
            </a:pPr>
            <a:r>
              <a:rPr lang="ru-RU" sz="2200" dirty="0">
                <a:solidFill>
                  <a:schemeClr val="tx2"/>
                </a:solidFill>
                <a:effectLst/>
              </a:rPr>
              <a:t>правоустанавливающего документа на земельный участок</a:t>
            </a:r>
          </a:p>
          <a:p>
            <a:pPr marL="0" marR="0" indent="0" algn="just">
              <a:spcBef>
                <a:spcPts val="0"/>
              </a:spcBef>
              <a:spcAft>
                <a:spcPts val="0"/>
              </a:spcAft>
              <a:buNone/>
            </a:pPr>
            <a:r>
              <a:rPr lang="ru-RU" sz="2200" b="1" dirty="0">
                <a:solidFill>
                  <a:schemeClr val="tx2"/>
                </a:solidFill>
                <a:effectLst/>
              </a:rPr>
              <a:t>На объекты на которые не требуется Разрешение на строительство:</a:t>
            </a:r>
          </a:p>
          <a:p>
            <a:pPr algn="just">
              <a:spcBef>
                <a:spcPts val="0"/>
              </a:spcBef>
            </a:pPr>
            <a:r>
              <a:rPr lang="ru-RU" sz="2200" dirty="0">
                <a:solidFill>
                  <a:schemeClr val="tx2"/>
                </a:solidFill>
                <a:effectLst/>
              </a:rPr>
              <a:t>технический план таких объектов недвижимости</a:t>
            </a:r>
          </a:p>
          <a:p>
            <a:pPr algn="just">
              <a:spcBef>
                <a:spcPts val="0"/>
              </a:spcBef>
            </a:pPr>
            <a:r>
              <a:rPr lang="ru-RU" sz="2200" dirty="0">
                <a:solidFill>
                  <a:schemeClr val="tx2"/>
                </a:solidFill>
                <a:effectLst/>
              </a:rPr>
              <a:t>правоустанавливающего документа на земельный участок, либо соглашение об установлении сервитута, либо решение об установлении публичного сервитута, либо разрешения на использование.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16632"/>
            <a:ext cx="8221216" cy="792088"/>
          </a:xfrm>
        </p:spPr>
        <p:txBody>
          <a:bodyPr>
            <a:noAutofit/>
          </a:bodyPr>
          <a:lstStyle/>
          <a:p>
            <a:r>
              <a:rPr lang="ru-RU" sz="3100" b="1" dirty="0">
                <a:solidFill>
                  <a:schemeClr val="tx2"/>
                </a:solidFill>
                <a:latin typeface="+mn-lt"/>
              </a:rPr>
              <a:t>Особенности подготовки технического плана</a:t>
            </a:r>
            <a:br>
              <a:rPr lang="ru-RU" sz="3100" b="1" dirty="0">
                <a:solidFill>
                  <a:schemeClr val="tx2"/>
                </a:solidFill>
                <a:latin typeface="+mn-lt"/>
              </a:rPr>
            </a:br>
            <a:r>
              <a:rPr lang="ru-RU" sz="2800" dirty="0">
                <a:solidFill>
                  <a:schemeClr val="tx2"/>
                </a:solidFill>
                <a:latin typeface="+mn-lt"/>
              </a:rPr>
              <a:t>статьи 70,71 218 -ФЗ</a:t>
            </a:r>
          </a:p>
        </p:txBody>
      </p:sp>
      <p:sp>
        <p:nvSpPr>
          <p:cNvPr id="6" name="Объект 5"/>
          <p:cNvSpPr>
            <a:spLocks noGrp="1"/>
          </p:cNvSpPr>
          <p:nvPr>
            <p:ph idx="1"/>
          </p:nvPr>
        </p:nvSpPr>
        <p:spPr>
          <a:xfrm>
            <a:off x="767880" y="908720"/>
            <a:ext cx="8280920" cy="5832648"/>
          </a:xfrm>
        </p:spPr>
        <p:txBody>
          <a:bodyPr>
            <a:noAutofit/>
          </a:bodyPr>
          <a:lstStyle/>
          <a:p>
            <a:pPr marR="0" algn="just">
              <a:spcBef>
                <a:spcPts val="0"/>
              </a:spcBef>
              <a:spcAft>
                <a:spcPts val="0"/>
              </a:spcAft>
              <a:buFont typeface="Wingdings" pitchFamily="2" charset="2" panose="05000000000000000000"/>
              <a:buChar char="q"/>
            </a:pPr>
            <a:r>
              <a:rPr lang="ru-RU" sz="2000" b="1" dirty="0">
                <a:solidFill>
                  <a:schemeClr val="tx2"/>
                </a:solidFill>
                <a:effectLst/>
              </a:rPr>
              <a:t>При отсутствии проектной документации, разрешения на ввод:</a:t>
            </a:r>
            <a:endParaRPr lang="ru-RU" sz="2000" b="1" dirty="0">
              <a:solidFill>
                <a:schemeClr val="tx2"/>
              </a:solidFill>
            </a:endParaRPr>
          </a:p>
          <a:p>
            <a:pPr algn="just">
              <a:spcBef>
                <a:spcPts val="0"/>
              </a:spcBef>
            </a:pPr>
            <a:r>
              <a:rPr lang="ru-RU" sz="2000" dirty="0">
                <a:solidFill>
                  <a:schemeClr val="tx2"/>
                </a:solidFill>
                <a:effectLst/>
              </a:rPr>
              <a:t>технический паспорт объекта недвижимости, изготовленный до 01.01.2013 года и (или) утвержденный акт о приемке в эксплуатацию сооружения, выданного до вступления в силу </a:t>
            </a:r>
            <a:r>
              <a:rPr lang="ru-RU" sz="2000" dirty="0" err="1">
                <a:solidFill>
                  <a:schemeClr val="tx2"/>
                </a:solidFill>
                <a:effectLst/>
              </a:rPr>
              <a:t>ГрК</a:t>
            </a:r>
            <a:r>
              <a:rPr lang="ru-RU" sz="2000" dirty="0">
                <a:solidFill>
                  <a:schemeClr val="tx2"/>
                </a:solidFill>
                <a:effectLst/>
              </a:rPr>
              <a:t> РФ.</a:t>
            </a:r>
          </a:p>
          <a:p>
            <a:pPr algn="just">
              <a:spcBef>
                <a:spcPts val="0"/>
              </a:spcBef>
            </a:pPr>
            <a:endParaRPr lang="ru-RU" sz="2000" dirty="0">
              <a:solidFill>
                <a:schemeClr val="tx2"/>
              </a:solidFill>
            </a:endParaRPr>
          </a:p>
          <a:p>
            <a:pPr algn="just">
              <a:spcBef>
                <a:spcPts val="0"/>
              </a:spcBef>
              <a:buFont typeface="Wingdings" pitchFamily="2" charset="2" panose="05000000000000000000"/>
              <a:buChar char="q"/>
            </a:pPr>
            <a:r>
              <a:rPr lang="ru-RU" sz="2000" b="1" dirty="0">
                <a:solidFill>
                  <a:schemeClr val="tx2"/>
                </a:solidFill>
              </a:rPr>
              <a:t>Линейные объекты, созданные до 30.12.2004, используемые субъектом естественной монополии</a:t>
            </a:r>
            <a:r>
              <a:rPr lang="ru-RU" sz="2000" dirty="0">
                <a:solidFill>
                  <a:schemeClr val="tx2"/>
                </a:solidFill>
              </a:rPr>
              <a:t> в сфере деятельности субъекта естественной монополии, находящиеся на землях и (или) земельном участке (земельных участках) на условиях публичного сервитута, предназначенные для организации электро-, газо- тепло-, водоснабжения населения и водоотведения: </a:t>
            </a:r>
          </a:p>
          <a:p>
            <a:pPr algn="just">
              <a:spcBef>
                <a:spcPts val="0"/>
              </a:spcBef>
            </a:pPr>
            <a:r>
              <a:rPr lang="ru-RU" sz="2000" dirty="0">
                <a:solidFill>
                  <a:schemeClr val="tx2"/>
                </a:solidFill>
              </a:rPr>
              <a:t>Декларация </a:t>
            </a:r>
            <a:r>
              <a:rPr lang="ru-RU" sz="2000" dirty="0">
                <a:solidFill>
                  <a:schemeClr val="tx2"/>
                </a:solidFill>
                <a:effectLst/>
              </a:rPr>
              <a:t>об объекте недвижимости</a:t>
            </a:r>
            <a:endParaRPr lang="ru-RU" sz="2000" dirty="0">
              <a:solidFill>
                <a:schemeClr val="tx2"/>
              </a:solidFill>
            </a:endParaRPr>
          </a:p>
          <a:p>
            <a:pPr algn="just">
              <a:spcBef>
                <a:spcPts val="0"/>
              </a:spcBef>
            </a:pPr>
            <a:endParaRPr lang="ru-RU" sz="2000" dirty="0">
              <a:solidFill>
                <a:schemeClr val="tx2"/>
              </a:solidFill>
            </a:endParaRPr>
          </a:p>
          <a:p>
            <a:pPr algn="just">
              <a:spcBef>
                <a:spcPts val="0"/>
              </a:spcBef>
              <a:buFont typeface="Wingdings" pitchFamily="2" charset="2" panose="05000000000000000000"/>
              <a:buChar char="q"/>
            </a:pPr>
            <a:r>
              <a:rPr lang="ru-RU" sz="2000" b="1" dirty="0">
                <a:solidFill>
                  <a:schemeClr val="tx2"/>
                </a:solidFill>
              </a:rPr>
              <a:t>Сооружение гражданской обороны</a:t>
            </a:r>
            <a:r>
              <a:rPr lang="ru-RU" sz="2000" dirty="0">
                <a:solidFill>
                  <a:schemeClr val="tx2"/>
                </a:solidFill>
              </a:rPr>
              <a:t>, защиты населения и территорий от чрезвычайных ситуаций природного и техногенного характера, (создано до 21.01.1992; отнесено к числу объектов гражданской обороны, находящихся в государственной или муниципальной собственности )</a:t>
            </a:r>
          </a:p>
          <a:p>
            <a:pPr algn="just">
              <a:spcBef>
                <a:spcPts val="0"/>
              </a:spcBef>
            </a:pPr>
            <a:r>
              <a:rPr lang="ru-RU" sz="2000" dirty="0">
                <a:solidFill>
                  <a:schemeClr val="tx2"/>
                </a:solidFill>
              </a:rPr>
              <a:t>Декларация </a:t>
            </a:r>
            <a:r>
              <a:rPr lang="ru-RU" sz="2000" dirty="0">
                <a:solidFill>
                  <a:schemeClr val="tx2"/>
                </a:solidFill>
                <a:effectLst/>
              </a:rPr>
              <a:t>об объекте недвижимости</a:t>
            </a:r>
            <a:endParaRPr lang="ru-RU" sz="2000" dirty="0">
              <a:solidFill>
                <a:schemeClr val="tx2"/>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8221216" cy="576064"/>
          </a:xfrm>
        </p:spPr>
        <p:txBody>
          <a:bodyPr>
            <a:noAutofit/>
          </a:bodyPr>
          <a:lstStyle/>
          <a:p>
            <a:r>
              <a:rPr lang="ru-RU" sz="3100" b="1" dirty="0">
                <a:solidFill>
                  <a:schemeClr val="tx2"/>
                </a:solidFill>
                <a:latin typeface="+mn-lt"/>
              </a:rPr>
              <a:t>Особенности подготовки технического плана</a:t>
            </a:r>
            <a:br>
              <a:rPr lang="ru-RU" sz="3100" b="1" dirty="0">
                <a:solidFill>
                  <a:schemeClr val="tx2"/>
                </a:solidFill>
                <a:latin typeface="+mn-lt"/>
              </a:rPr>
            </a:br>
            <a:r>
              <a:rPr lang="ru-RU" sz="2800" dirty="0">
                <a:solidFill>
                  <a:schemeClr val="tx2"/>
                </a:solidFill>
                <a:latin typeface="+mn-lt"/>
              </a:rPr>
              <a:t>статьи 70,71 218 -ФЗ</a:t>
            </a:r>
            <a:endParaRPr lang="ru-RU" sz="3100" b="1" dirty="0">
              <a:solidFill>
                <a:schemeClr val="tx2"/>
              </a:solidFill>
              <a:latin typeface="+mn-lt"/>
            </a:endParaRPr>
          </a:p>
        </p:txBody>
      </p:sp>
      <p:sp>
        <p:nvSpPr>
          <p:cNvPr id="6" name="Объект 5"/>
          <p:cNvSpPr>
            <a:spLocks noGrp="1"/>
          </p:cNvSpPr>
          <p:nvPr>
            <p:ph idx="1"/>
          </p:nvPr>
        </p:nvSpPr>
        <p:spPr>
          <a:xfrm>
            <a:off x="767880" y="980728"/>
            <a:ext cx="8280920" cy="5760640"/>
          </a:xfrm>
        </p:spPr>
        <p:txBody>
          <a:bodyPr>
            <a:noAutofit/>
          </a:bodyPr>
          <a:lstStyle/>
          <a:p>
            <a:pPr marR="0" algn="just">
              <a:spcBef>
                <a:spcPts val="0"/>
              </a:spcBef>
              <a:spcAft>
                <a:spcPts val="0"/>
              </a:spcAft>
              <a:buFont typeface="Wingdings" pitchFamily="2" charset="2" panose="05000000000000000000"/>
              <a:buChar char="q"/>
            </a:pPr>
            <a:r>
              <a:rPr lang="ru-RU" sz="2000" b="1" dirty="0">
                <a:solidFill>
                  <a:schemeClr val="tx2"/>
                </a:solidFill>
                <a:effectLst/>
              </a:rPr>
              <a:t>Линейный объект, созданный до 21.01.1992 </a:t>
            </a:r>
          </a:p>
          <a:p>
            <a:pPr marR="0" algn="just">
              <a:spcBef>
                <a:spcPts val="0"/>
              </a:spcBef>
              <a:spcAft>
                <a:spcPts val="0"/>
              </a:spcAft>
            </a:pPr>
            <a:r>
              <a:rPr lang="ru-RU" sz="2000" dirty="0">
                <a:solidFill>
                  <a:schemeClr val="tx2"/>
                </a:solidFill>
                <a:effectLst/>
              </a:rPr>
              <a:t>декларация об объекте недвижимости; </a:t>
            </a:r>
          </a:p>
          <a:p>
            <a:pPr marR="0" algn="just">
              <a:spcBef>
                <a:spcPts val="0"/>
              </a:spcBef>
              <a:spcAft>
                <a:spcPts val="0"/>
              </a:spcAft>
            </a:pPr>
            <a:r>
              <a:rPr lang="ru-RU" sz="2000" dirty="0">
                <a:solidFill>
                  <a:schemeClr val="tx2"/>
                </a:solidFill>
                <a:effectLst/>
              </a:rPr>
              <a:t>выписка из реестра государственного или муниципального имущества </a:t>
            </a:r>
          </a:p>
          <a:p>
            <a:pPr marR="0" algn="just">
              <a:spcBef>
                <a:spcPts val="0"/>
              </a:spcBef>
              <a:spcAft>
                <a:spcPts val="0"/>
              </a:spcAft>
            </a:pPr>
            <a:r>
              <a:rPr lang="ru-RU" sz="2000" dirty="0">
                <a:solidFill>
                  <a:schemeClr val="tx2"/>
                </a:solidFill>
                <a:effectLst/>
              </a:rPr>
              <a:t>(при отсутствии разрешительной и проектной документации )</a:t>
            </a:r>
          </a:p>
          <a:p>
            <a:pPr marR="0" algn="just">
              <a:spcBef>
                <a:spcPts val="0"/>
              </a:spcBef>
              <a:spcAft>
                <a:spcPts val="0"/>
              </a:spcAft>
              <a:buFont typeface="Wingdings" pitchFamily="2" charset="2" panose="05000000000000000000"/>
              <a:buChar char="q"/>
            </a:pPr>
            <a:endParaRPr lang="ru-RU" sz="2000" dirty="0">
              <a:solidFill>
                <a:schemeClr val="tx2"/>
              </a:solidFill>
            </a:endParaRPr>
          </a:p>
          <a:p>
            <a:pPr marR="0" algn="just">
              <a:spcBef>
                <a:spcPts val="0"/>
              </a:spcBef>
              <a:spcAft>
                <a:spcPts val="0"/>
              </a:spcAft>
              <a:buFont typeface="Wingdings" pitchFamily="2" charset="2" panose="05000000000000000000"/>
              <a:buChar char="q"/>
            </a:pPr>
            <a:r>
              <a:rPr lang="ru-RU" sz="2000" b="1" dirty="0">
                <a:solidFill>
                  <a:schemeClr val="tx2"/>
                </a:solidFill>
                <a:effectLst/>
              </a:rPr>
              <a:t>Сооружение - имущество общего пользования в СНТ, ОНТ, ДНТ, созданное до 30.12.2004 </a:t>
            </a:r>
          </a:p>
          <a:p>
            <a:pPr algn="just">
              <a:spcBef>
                <a:spcPts val="0"/>
              </a:spcBef>
            </a:pPr>
            <a:r>
              <a:rPr lang="ru-RU" sz="2000" dirty="0">
                <a:solidFill>
                  <a:schemeClr val="tx2"/>
                </a:solidFill>
                <a:effectLst/>
              </a:rPr>
              <a:t>декларация об объекте недвижимости; </a:t>
            </a:r>
          </a:p>
          <a:p>
            <a:pPr algn="just">
              <a:spcBef>
                <a:spcPts val="0"/>
              </a:spcBef>
            </a:pPr>
            <a:endParaRPr lang="ru-RU" sz="2000" dirty="0">
              <a:solidFill>
                <a:schemeClr val="tx2"/>
              </a:solidFill>
            </a:endParaRPr>
          </a:p>
          <a:p>
            <a:pPr algn="just">
              <a:spcBef>
                <a:spcPts val="0"/>
              </a:spcBef>
              <a:buFont typeface="Wingdings" pitchFamily="2" charset="2" panose="05000000000000000000"/>
              <a:buChar char="q"/>
            </a:pPr>
            <a:r>
              <a:rPr lang="ru-RU" sz="2000" b="1" dirty="0">
                <a:solidFill>
                  <a:schemeClr val="tx2"/>
                </a:solidFill>
                <a:effectLst/>
              </a:rPr>
              <a:t>Сооружение, подлежащее передаче в собственность АО "Почта </a:t>
            </a:r>
            <a:r>
              <a:rPr lang="ru-RU" sz="2000" dirty="0">
                <a:solidFill>
                  <a:schemeClr val="tx2"/>
                </a:solidFill>
                <a:effectLst/>
              </a:rPr>
              <a:t>России" в качестве дополнительного вклада в уставный капитал в соответствии с Федеральным законом от 29.06.2018 № 171-ФЗ </a:t>
            </a:r>
          </a:p>
          <a:p>
            <a:pPr algn="just">
              <a:spcBef>
                <a:spcPts val="0"/>
              </a:spcBef>
            </a:pPr>
            <a:r>
              <a:rPr lang="ru-RU" sz="2000" dirty="0">
                <a:solidFill>
                  <a:schemeClr val="tx2"/>
                </a:solidFill>
                <a:effectLst/>
              </a:rPr>
              <a:t>декларация об объекте недвижимости; </a:t>
            </a:r>
          </a:p>
          <a:p>
            <a:pPr algn="just">
              <a:spcBef>
                <a:spcPts val="0"/>
              </a:spcBef>
            </a:pPr>
            <a:endParaRPr lang="ru-RU" sz="2000" dirty="0">
              <a:solidFill>
                <a:schemeClr val="tx2"/>
              </a:solidFill>
            </a:endParaRPr>
          </a:p>
          <a:p>
            <a:pPr algn="just">
              <a:spcBef>
                <a:spcPts val="0"/>
              </a:spcBef>
              <a:buFont typeface="Wingdings" pitchFamily="2" charset="2" panose="05000000000000000000"/>
              <a:buChar char="q"/>
            </a:pPr>
            <a:r>
              <a:rPr lang="ru-RU" sz="2000" b="1" dirty="0">
                <a:solidFill>
                  <a:schemeClr val="tx2"/>
                </a:solidFill>
                <a:effectLst/>
              </a:rPr>
              <a:t>Сооружения силовых структур</a:t>
            </a:r>
            <a:r>
              <a:rPr lang="ru-RU" sz="2000" dirty="0">
                <a:solidFill>
                  <a:schemeClr val="tx2"/>
                </a:solidFill>
                <a:effectLst/>
              </a:rPr>
              <a:t>, созданное до 31.01.1998 относящееся к имуществу ВС РФ; подведомственных Минобороны РФ организаций;  имуществу органов ФСБ РФ </a:t>
            </a:r>
          </a:p>
          <a:p>
            <a:pPr algn="just">
              <a:spcBef>
                <a:spcPts val="0"/>
              </a:spcBef>
            </a:pPr>
            <a:r>
              <a:rPr lang="ru-RU" sz="2000" dirty="0">
                <a:solidFill>
                  <a:schemeClr val="tx2"/>
                </a:solidFill>
                <a:effectLst/>
              </a:rPr>
              <a:t>декларация об объекте недвижимости; </a:t>
            </a:r>
          </a:p>
          <a:p>
            <a:pPr algn="just">
              <a:spcBef>
                <a:spcPts val="0"/>
              </a:spcBef>
              <a:buFont typeface="Wingdings" pitchFamily="2" charset="2" panose="05000000000000000000"/>
              <a:buChar char="q"/>
            </a:pPr>
            <a:endParaRPr lang="ru-RU" sz="2000" dirty="0">
              <a:solidFill>
                <a:schemeClr val="tx2"/>
              </a:solidFill>
            </a:endParaRPr>
          </a:p>
          <a:p>
            <a:pPr marR="0" algn="just">
              <a:spcBef>
                <a:spcPts val="0"/>
              </a:spcBef>
              <a:spcAft>
                <a:spcPts val="0"/>
              </a:spcAft>
              <a:buFont typeface="Wingdings" pitchFamily="2" charset="2" panose="05000000000000000000"/>
              <a:buChar char="q"/>
            </a:pPr>
            <a:endParaRPr lang="ru-RU" sz="2000" b="1" dirty="0">
              <a:solidFill>
                <a:schemeClr val="tx2"/>
              </a:solidFill>
            </a:endParaRPr>
          </a:p>
          <a:p>
            <a:pPr marR="0" algn="just">
              <a:spcBef>
                <a:spcPts val="0"/>
              </a:spcBef>
              <a:spcAft>
                <a:spcPts val="0"/>
              </a:spcAft>
              <a:buFont typeface="Wingdings" pitchFamily="2" charset="2" panose="05000000000000000000"/>
              <a:buChar char="q"/>
            </a:pPr>
            <a:endParaRPr lang="ru-RU" sz="2000" b="1" dirty="0">
              <a:solidFill>
                <a:schemeClr val="tx2"/>
              </a:solidFill>
            </a:endParaRPr>
          </a:p>
          <a:p>
            <a:pPr marR="0" algn="just">
              <a:spcBef>
                <a:spcPts val="0"/>
              </a:spcBef>
              <a:spcAft>
                <a:spcPts val="0"/>
              </a:spcAft>
              <a:buFont typeface="Wingdings" pitchFamily="2" charset="2" panose="05000000000000000000"/>
              <a:buChar char="q"/>
            </a:pPr>
            <a:endParaRPr lang="ru-RU" sz="2000" b="1" dirty="0">
              <a:solidFill>
                <a:schemeClr val="tx2"/>
              </a:solidFill>
              <a:effectLst/>
            </a:endParaRPr>
          </a:p>
          <a:p>
            <a:pPr algn="just">
              <a:spcBef>
                <a:spcPts val="0"/>
              </a:spcBef>
            </a:pPr>
            <a:endParaRPr lang="ru-RU" sz="2000" dirty="0">
              <a:solidFill>
                <a:schemeClr val="tx2"/>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50384"/>
            <a:ext cx="8221216" cy="648072"/>
          </a:xfrm>
        </p:spPr>
        <p:txBody>
          <a:bodyPr>
            <a:noAutofit/>
          </a:bodyPr>
          <a:lstStyle/>
          <a:p>
            <a:r>
              <a:rPr lang="ru-RU" sz="3100" b="1" dirty="0">
                <a:solidFill>
                  <a:schemeClr val="tx2"/>
                </a:solidFill>
                <a:latin typeface="+mn-lt"/>
              </a:rPr>
              <a:t>Особенности подготовки технического плана</a:t>
            </a:r>
          </a:p>
        </p:txBody>
      </p:sp>
      <p:sp>
        <p:nvSpPr>
          <p:cNvPr id="6" name="Объект 5"/>
          <p:cNvSpPr>
            <a:spLocks noGrp="1"/>
          </p:cNvSpPr>
          <p:nvPr>
            <p:ph idx="1"/>
          </p:nvPr>
        </p:nvSpPr>
        <p:spPr>
          <a:xfrm>
            <a:off x="767880" y="548680"/>
            <a:ext cx="8280920" cy="6192688"/>
          </a:xfrm>
        </p:spPr>
        <p:txBody>
          <a:bodyPr>
            <a:noAutofit/>
          </a:bodyPr>
          <a:lstStyle/>
          <a:p>
            <a:pPr marR="0" algn="just">
              <a:spcBef>
                <a:spcPts val="0"/>
              </a:spcBef>
              <a:spcAft>
                <a:spcPts val="0"/>
              </a:spcAft>
              <a:buFont typeface="Wingdings" pitchFamily="2" charset="2" panose="05000000000000000000"/>
              <a:buChar char="q"/>
            </a:pPr>
            <a:r>
              <a:rPr lang="ru-RU" sz="1800" b="1" dirty="0">
                <a:solidFill>
                  <a:schemeClr val="tx2"/>
                </a:solidFill>
              </a:rPr>
              <a:t>Самовольно построенное сооружение, в отношении которого принято решение суда о сносе ее части или реконструкции </a:t>
            </a:r>
            <a:r>
              <a:rPr lang="ru-RU" sz="1800" dirty="0">
                <a:solidFill>
                  <a:schemeClr val="tx2"/>
                </a:solidFill>
              </a:rPr>
              <a:t>(пункт 21.25 Приказа №0082/П)</a:t>
            </a:r>
          </a:p>
          <a:p>
            <a:pPr marR="0" algn="just">
              <a:spcBef>
                <a:spcPts val="0"/>
              </a:spcBef>
              <a:spcAft>
                <a:spcPts val="0"/>
              </a:spcAft>
            </a:pPr>
            <a:r>
              <a:rPr lang="ru-RU" sz="1800" dirty="0">
                <a:solidFill>
                  <a:schemeClr val="tx2"/>
                </a:solidFill>
              </a:rPr>
              <a:t>решение суда</a:t>
            </a:r>
          </a:p>
          <a:p>
            <a:pPr marR="0" algn="just">
              <a:spcBef>
                <a:spcPts val="0"/>
              </a:spcBef>
              <a:spcAft>
                <a:spcPts val="0"/>
              </a:spcAft>
            </a:pPr>
            <a:endParaRPr lang="ru-RU" sz="1800" dirty="0">
              <a:solidFill>
                <a:schemeClr val="tx2"/>
              </a:solidFill>
            </a:endParaRPr>
          </a:p>
          <a:p>
            <a:pPr algn="just">
              <a:spcBef>
                <a:spcPts val="0"/>
              </a:spcBef>
              <a:buFont typeface="Wingdings" pitchFamily="2" charset="2" panose="05000000000000000000"/>
              <a:buChar char="q"/>
            </a:pPr>
            <a:r>
              <a:rPr lang="ru-RU" sz="1800" b="1" dirty="0">
                <a:solidFill>
                  <a:schemeClr val="tx2"/>
                </a:solidFill>
              </a:rPr>
              <a:t>Сооружение - объект культурного наследия, памятник истории и культуры народов РФ </a:t>
            </a:r>
            <a:r>
              <a:rPr lang="ru-RU" sz="1800" dirty="0">
                <a:solidFill>
                  <a:schemeClr val="tx2"/>
                </a:solidFill>
              </a:rPr>
              <a:t>(пункт 21.9 Приказа №0082/П)</a:t>
            </a:r>
          </a:p>
          <a:p>
            <a:pPr algn="just">
              <a:spcBef>
                <a:spcPts val="0"/>
              </a:spcBef>
            </a:pPr>
            <a:r>
              <a:rPr lang="ru-RU" sz="1800" dirty="0">
                <a:solidFill>
                  <a:schemeClr val="tx2"/>
                </a:solidFill>
              </a:rPr>
              <a:t>декларация об объекте недвижимости; </a:t>
            </a:r>
          </a:p>
          <a:p>
            <a:pPr algn="just">
              <a:spcBef>
                <a:spcPts val="0"/>
              </a:spcBef>
            </a:pPr>
            <a:r>
              <a:rPr lang="ru-RU" sz="1800" dirty="0">
                <a:solidFill>
                  <a:schemeClr val="tx2"/>
                </a:solidFill>
              </a:rPr>
              <a:t>выписка из единого государственного реестра объектов культурного наследия (памятников истории и культуры) народов РФ; </a:t>
            </a:r>
          </a:p>
          <a:p>
            <a:pPr algn="just">
              <a:spcBef>
                <a:spcPts val="0"/>
              </a:spcBef>
            </a:pPr>
            <a:r>
              <a:rPr lang="ru-RU" sz="1800" dirty="0">
                <a:solidFill>
                  <a:schemeClr val="tx2"/>
                </a:solidFill>
              </a:rPr>
              <a:t>иные документы, содержащие сведения об объекте культурного наследия.</a:t>
            </a:r>
          </a:p>
          <a:p>
            <a:pPr algn="just">
              <a:spcBef>
                <a:spcPts val="0"/>
              </a:spcBef>
            </a:pPr>
            <a:r>
              <a:rPr lang="ru-RU" sz="1800" dirty="0">
                <a:solidFill>
                  <a:schemeClr val="tx2"/>
                </a:solidFill>
              </a:rPr>
              <a:t> </a:t>
            </a:r>
          </a:p>
          <a:p>
            <a:pPr algn="just">
              <a:spcBef>
                <a:spcPts val="0"/>
              </a:spcBef>
              <a:buFont typeface="Wingdings" pitchFamily="2" charset="2" panose="05000000000000000000"/>
              <a:buChar char="q"/>
            </a:pPr>
            <a:r>
              <a:rPr lang="ru-RU" sz="1800" b="1" dirty="0">
                <a:solidFill>
                  <a:schemeClr val="tx2"/>
                </a:solidFill>
              </a:rPr>
              <a:t>Линейный объект является бесхозяйным </a:t>
            </a:r>
            <a:r>
              <a:rPr lang="ru-RU" sz="1800" dirty="0">
                <a:solidFill>
                  <a:schemeClr val="tx2"/>
                </a:solidFill>
              </a:rPr>
              <a:t>(часть 11 статьи 24 218-ФЗ)</a:t>
            </a:r>
          </a:p>
          <a:p>
            <a:pPr algn="just">
              <a:spcBef>
                <a:spcPts val="0"/>
              </a:spcBef>
            </a:pPr>
            <a:r>
              <a:rPr lang="ru-RU" sz="1800" dirty="0">
                <a:solidFill>
                  <a:schemeClr val="tx2"/>
                </a:solidFill>
              </a:rPr>
              <a:t>декларация об объекте недвижимости; </a:t>
            </a:r>
          </a:p>
          <a:p>
            <a:pPr algn="just">
              <a:spcBef>
                <a:spcPts val="0"/>
              </a:spcBef>
            </a:pPr>
            <a:endParaRPr lang="ru-RU" sz="1800" dirty="0">
              <a:solidFill>
                <a:schemeClr val="tx2"/>
              </a:solidFill>
            </a:endParaRPr>
          </a:p>
          <a:p>
            <a:pPr algn="just">
              <a:spcBef>
                <a:spcPts val="0"/>
              </a:spcBef>
              <a:buFont typeface="Wingdings" pitchFamily="2" charset="2" panose="05000000000000000000"/>
              <a:buChar char="q"/>
            </a:pPr>
            <a:r>
              <a:rPr lang="ru-RU" sz="1800" b="1" dirty="0">
                <a:solidFill>
                  <a:schemeClr val="tx2"/>
                </a:solidFill>
              </a:rPr>
              <a:t>Сооружение , построено в дореволюционный период (законченное строительством до 1917 года) </a:t>
            </a:r>
            <a:r>
              <a:rPr lang="ru-RU" sz="1800" dirty="0">
                <a:solidFill>
                  <a:schemeClr val="tx2"/>
                </a:solidFill>
              </a:rPr>
              <a:t>(пункт 21.9 Приказа №0082/П)</a:t>
            </a:r>
            <a:endParaRPr lang="ru-RU" sz="1800" b="1" dirty="0">
              <a:solidFill>
                <a:schemeClr val="tx2"/>
              </a:solidFill>
            </a:endParaRPr>
          </a:p>
          <a:p>
            <a:pPr algn="just">
              <a:spcBef>
                <a:spcPts val="0"/>
              </a:spcBef>
            </a:pPr>
            <a:r>
              <a:rPr lang="ru-RU" sz="1800" dirty="0">
                <a:solidFill>
                  <a:schemeClr val="tx2"/>
                </a:solidFill>
              </a:rPr>
              <a:t> декларация об объекте недвижимости; </a:t>
            </a:r>
          </a:p>
          <a:p>
            <a:pPr algn="just">
              <a:spcBef>
                <a:spcPts val="0"/>
              </a:spcBef>
            </a:pPr>
            <a:endParaRPr lang="ru-RU" sz="1800" dirty="0">
              <a:solidFill>
                <a:schemeClr val="tx2"/>
              </a:solidFill>
            </a:endParaRPr>
          </a:p>
          <a:p>
            <a:pPr algn="just">
              <a:spcBef>
                <a:spcPts val="0"/>
              </a:spcBef>
              <a:buFont typeface="Wingdings" pitchFamily="2" charset="2" panose="05000000000000000000"/>
              <a:buChar char="q"/>
            </a:pPr>
            <a:r>
              <a:rPr lang="ru-RU" sz="1800" dirty="0">
                <a:solidFill>
                  <a:schemeClr val="tx2"/>
                </a:solidFill>
              </a:rPr>
              <a:t>В отношении сооружения, характеристики которого изменены в связи с осуществлением его капитального ремонта, декларация составляется и заверяется правообладателем такого сооружения (ст.24 218-ФЗ)</a:t>
            </a:r>
          </a:p>
          <a:p>
            <a:pPr algn="just">
              <a:spcBef>
                <a:spcPts val="0"/>
              </a:spcBef>
            </a:pPr>
            <a:endParaRPr lang="ru-RU" sz="1800" dirty="0">
              <a:solidFill>
                <a:schemeClr val="tx2"/>
              </a:solidFill>
            </a:endParaRPr>
          </a:p>
          <a:p>
            <a:pPr algn="just">
              <a:spcBef>
                <a:spcPts val="0"/>
              </a:spcBef>
            </a:pPr>
            <a:endParaRPr lang="ru-RU" sz="2000" dirty="0">
              <a:solidFill>
                <a:schemeClr val="tx2"/>
              </a:solidFill>
            </a:endParaRPr>
          </a:p>
          <a:p>
            <a:pPr algn="just">
              <a:spcBef>
                <a:spcPts val="0"/>
              </a:spcBef>
            </a:pPr>
            <a:endParaRPr lang="ru-RU" sz="2000" dirty="0">
              <a:solidFill>
                <a:schemeClr val="tx2"/>
              </a:solidFill>
            </a:endParaRPr>
          </a:p>
          <a:p>
            <a:pPr marR="0" algn="just">
              <a:spcBef>
                <a:spcPts val="0"/>
              </a:spcBef>
              <a:spcAft>
                <a:spcPts val="0"/>
              </a:spcAft>
              <a:buFont typeface="Wingdings" pitchFamily="2" charset="2" panose="05000000000000000000"/>
              <a:buChar char="q"/>
            </a:pPr>
            <a:endParaRPr lang="ru-RU" sz="2000" b="1" dirty="0">
              <a:solidFill>
                <a:schemeClr val="tx2"/>
              </a:solidFill>
              <a:effectLst/>
            </a:endParaRPr>
          </a:p>
          <a:p>
            <a:pPr marR="0" algn="just">
              <a:spcBef>
                <a:spcPts val="0"/>
              </a:spcBef>
              <a:spcAft>
                <a:spcPts val="0"/>
              </a:spcAft>
              <a:buFont typeface="Wingdings" pitchFamily="2" charset="2" panose="05000000000000000000"/>
              <a:buChar char="q"/>
            </a:pPr>
            <a:endParaRPr lang="ru-RU" sz="2000" b="1" dirty="0">
              <a:solidFill>
                <a:schemeClr val="tx2"/>
              </a:solidFill>
            </a:endParaRPr>
          </a:p>
          <a:p>
            <a:pPr marR="0" algn="just">
              <a:spcBef>
                <a:spcPts val="0"/>
              </a:spcBef>
              <a:spcAft>
                <a:spcPts val="0"/>
              </a:spcAft>
              <a:buFont typeface="Wingdings" pitchFamily="2" charset="2" panose="05000000000000000000"/>
              <a:buChar char="q"/>
            </a:pPr>
            <a:endParaRPr lang="ru-RU" sz="2000" b="1" dirty="0">
              <a:solidFill>
                <a:schemeClr val="tx2"/>
              </a:solidFill>
              <a:effectLst/>
            </a:endParaRPr>
          </a:p>
          <a:p>
            <a:pPr algn="just">
              <a:spcBef>
                <a:spcPts val="0"/>
              </a:spcBef>
            </a:pPr>
            <a:endParaRPr lang="ru-RU" sz="2000" dirty="0">
              <a:solidFill>
                <a:schemeClr val="tx2"/>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16632"/>
            <a:ext cx="8221216" cy="792088"/>
          </a:xfrm>
        </p:spPr>
        <p:txBody>
          <a:bodyPr>
            <a:noAutofit/>
          </a:bodyPr>
          <a:lstStyle/>
          <a:p>
            <a:r>
              <a:rPr lang="ru-RU" sz="3100" b="1" dirty="0">
                <a:solidFill>
                  <a:schemeClr val="tx2"/>
                </a:solidFill>
                <a:latin typeface="+mn-lt"/>
              </a:rPr>
              <a:t>Особенности подготовки технического плана при образовании линейного объекта</a:t>
            </a:r>
          </a:p>
        </p:txBody>
      </p:sp>
      <p:sp>
        <p:nvSpPr>
          <p:cNvPr id="6" name="Объект 5"/>
          <p:cNvSpPr>
            <a:spLocks noGrp="1"/>
          </p:cNvSpPr>
          <p:nvPr>
            <p:ph idx="1"/>
          </p:nvPr>
        </p:nvSpPr>
        <p:spPr>
          <a:xfrm>
            <a:off x="767880" y="1052736"/>
            <a:ext cx="8280920" cy="5688632"/>
          </a:xfrm>
        </p:spPr>
        <p:txBody>
          <a:bodyPr>
            <a:noAutofit/>
          </a:bodyPr>
          <a:lstStyle/>
          <a:p>
            <a:pPr marR="0" algn="just">
              <a:spcBef>
                <a:spcPts val="0"/>
              </a:spcBef>
              <a:spcAft>
                <a:spcPts val="0"/>
              </a:spcAft>
              <a:buFont typeface="Wingdings" pitchFamily="2" charset="2" panose="05000000000000000000"/>
              <a:buChar char="q"/>
            </a:pPr>
            <a:r>
              <a:rPr lang="ru-RU" sz="2000" dirty="0">
                <a:solidFill>
                  <a:schemeClr val="tx2"/>
                </a:solidFill>
              </a:rPr>
              <a:t>При разделе линейного объекта, в том числе при осуществлении которого не производится его реконструкция, могут быть образованы один или несколько линейных объектов, включая линейный объект, раздел которого осуществлен, с измененными параметрами. (п.3 ст.141.5 ГК РФ)</a:t>
            </a:r>
          </a:p>
          <a:p>
            <a:pPr marR="0" algn="just">
              <a:spcBef>
                <a:spcPts val="0"/>
              </a:spcBef>
              <a:spcAft>
                <a:spcPts val="0"/>
              </a:spcAft>
            </a:pPr>
            <a:r>
              <a:rPr lang="ru-RU" sz="2000" dirty="0">
                <a:solidFill>
                  <a:schemeClr val="tx2"/>
                </a:solidFill>
              </a:rPr>
              <a:t>Письмо Росреестра от 15.11.2022 N 01-9984-АБ/22 «Об установлении единой правоприменительной практики в связи с вступлением Федерального закона от 21.12.2021 N 430-ФЗ "О внесении изменений в часть первую Гражданского кодекса Российской Федерации»</a:t>
            </a:r>
          </a:p>
          <a:p>
            <a:pPr marR="0" algn="just">
              <a:spcBef>
                <a:spcPts val="0"/>
              </a:spcBef>
              <a:spcAft>
                <a:spcPts val="0"/>
              </a:spcAft>
              <a:buFont typeface="Wingdings" pitchFamily="2" charset="2" panose="05000000000000000000"/>
              <a:buChar char="q"/>
            </a:pPr>
            <a:r>
              <a:rPr lang="ru-RU" sz="2000" dirty="0">
                <a:solidFill>
                  <a:schemeClr val="tx2"/>
                </a:solidFill>
              </a:rPr>
              <a:t>Здания и сооружения могут быть образованы в результате раздела недвижимой вещи (здания, сооружения, единого недвижимого комплекса) или в результате объединения нескольких недвижимых вещей (зданий, сооружений, всех помещений и машино-мест, расположенных в одном здании, сооружении) (п. 2 ст. 141.3ГК РФ)</a:t>
            </a:r>
          </a:p>
          <a:p>
            <a:pPr marR="0" algn="just">
              <a:spcBef>
                <a:spcPts val="0"/>
              </a:spcBef>
              <a:spcAft>
                <a:spcPts val="0"/>
              </a:spcAft>
            </a:pPr>
            <a:endParaRPr lang="ru-RU" sz="2000" dirty="0">
              <a:solidFill>
                <a:schemeClr val="tx2"/>
              </a:solidFill>
            </a:endParaRPr>
          </a:p>
          <a:p>
            <a:pPr marR="0" algn="just">
              <a:spcBef>
                <a:spcPts val="0"/>
              </a:spcBef>
              <a:spcAft>
                <a:spcPts val="0"/>
              </a:spcAft>
            </a:pPr>
            <a:r>
              <a:rPr lang="ru-RU" sz="2000" b="1" dirty="0">
                <a:solidFill>
                  <a:schemeClr val="tx2"/>
                </a:solidFill>
              </a:rPr>
              <a:t>Документ основания – декларация, в случае без проведения реконструкции.</a:t>
            </a:r>
          </a:p>
          <a:p>
            <a:pPr algn="just">
              <a:spcBef>
                <a:spcPts val="0"/>
              </a:spcBef>
            </a:pPr>
            <a:endParaRPr lang="ru-RU" sz="2000" dirty="0">
              <a:solidFill>
                <a:schemeClr val="tx2"/>
              </a:solidFill>
            </a:endParaRPr>
          </a:p>
          <a:p>
            <a:pPr algn="just">
              <a:spcBef>
                <a:spcPts val="0"/>
              </a:spcBef>
            </a:pPr>
            <a:endParaRPr lang="ru-RU" sz="2000" dirty="0">
              <a:solidFill>
                <a:schemeClr val="tx2"/>
              </a:solidFill>
            </a:endParaRPr>
          </a:p>
          <a:p>
            <a:pPr marR="0" algn="just">
              <a:spcBef>
                <a:spcPts val="0"/>
              </a:spcBef>
              <a:spcAft>
                <a:spcPts val="0"/>
              </a:spcAft>
              <a:buFont typeface="Wingdings" pitchFamily="2" charset="2" panose="05000000000000000000"/>
              <a:buChar char="q"/>
            </a:pPr>
            <a:endParaRPr lang="ru-RU" sz="2000" b="1" dirty="0">
              <a:solidFill>
                <a:schemeClr val="tx2"/>
              </a:solidFill>
            </a:endParaRPr>
          </a:p>
          <a:p>
            <a:pPr marR="0" algn="just">
              <a:spcBef>
                <a:spcPts val="0"/>
              </a:spcBef>
              <a:spcAft>
                <a:spcPts val="0"/>
              </a:spcAft>
              <a:buFont typeface="Wingdings" pitchFamily="2" charset="2" panose="05000000000000000000"/>
              <a:buChar char="q"/>
            </a:pPr>
            <a:endParaRPr lang="ru-RU" sz="2000" b="1" dirty="0">
              <a:solidFill>
                <a:schemeClr val="tx2"/>
              </a:solidFill>
            </a:endParaRPr>
          </a:p>
          <a:p>
            <a:pPr marR="0" algn="just">
              <a:spcBef>
                <a:spcPts val="0"/>
              </a:spcBef>
              <a:spcAft>
                <a:spcPts val="0"/>
              </a:spcAft>
              <a:buFont typeface="Wingdings" pitchFamily="2" charset="2" panose="05000000000000000000"/>
              <a:buChar char="q"/>
            </a:pPr>
            <a:endParaRPr lang="ru-RU" sz="2000" b="1" dirty="0">
              <a:solidFill>
                <a:schemeClr val="tx2"/>
              </a:solidFill>
              <a:effectLst/>
            </a:endParaRPr>
          </a:p>
          <a:p>
            <a:pPr algn="just">
              <a:spcBef>
                <a:spcPts val="0"/>
              </a:spcBef>
            </a:pPr>
            <a:endParaRPr lang="ru-RU" sz="2000" dirty="0">
              <a:solidFill>
                <a:schemeClr val="tx2"/>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16632"/>
            <a:ext cx="8221216" cy="1656184"/>
          </a:xfrm>
        </p:spPr>
        <p:txBody>
          <a:bodyPr>
            <a:noAutofit/>
          </a:bodyPr>
          <a:lstStyle/>
          <a:p>
            <a:r>
              <a:rPr lang="ru-RU" sz="2800" b="1" dirty="0">
                <a:solidFill>
                  <a:schemeClr val="tx2"/>
                </a:solidFill>
                <a:latin typeface="+mn-lt"/>
              </a:rPr>
              <a:t>Внесение сведений в ЕГРН объектах на основании декларации, без предоставления тех плана</a:t>
            </a:r>
            <a:br>
              <a:rPr lang="ru-RU" sz="3100" b="1" dirty="0">
                <a:solidFill>
                  <a:schemeClr val="tx2"/>
                </a:solidFill>
                <a:latin typeface="+mn-lt"/>
              </a:rPr>
            </a:br>
            <a:endParaRPr lang="ru-RU" sz="3100" b="1" dirty="0">
              <a:solidFill>
                <a:schemeClr val="tx2"/>
              </a:solidFill>
              <a:latin typeface="+mn-lt"/>
            </a:endParaRPr>
          </a:p>
        </p:txBody>
      </p:sp>
      <p:sp>
        <p:nvSpPr>
          <p:cNvPr id="6" name="Объект 5"/>
          <p:cNvSpPr>
            <a:spLocks noGrp="1"/>
          </p:cNvSpPr>
          <p:nvPr>
            <p:ph idx="1"/>
          </p:nvPr>
        </p:nvSpPr>
        <p:spPr>
          <a:xfrm>
            <a:off x="767880" y="1484784"/>
            <a:ext cx="8280920" cy="4968552"/>
          </a:xfrm>
        </p:spPr>
        <p:txBody>
          <a:bodyPr>
            <a:noAutofit/>
          </a:bodyPr>
          <a:lstStyle/>
          <a:p>
            <a:pPr marR="0" algn="just">
              <a:spcBef>
                <a:spcPts val="0"/>
              </a:spcBef>
              <a:spcAft>
                <a:spcPts val="0"/>
              </a:spcAft>
              <a:buFont typeface="Wingdings" pitchFamily="2" charset="2" panose="05000000000000000000"/>
              <a:buChar char="q"/>
            </a:pPr>
            <a:r>
              <a:rPr lang="ru-RU" sz="2000" dirty="0">
                <a:solidFill>
                  <a:schemeClr val="tx2"/>
                </a:solidFill>
              </a:rPr>
              <a:t>Государственный кадастровый учет и (или) государственная регистрация права собственности РФ на здания и сооружения, не подлежащие передаче в собственность субъектов РФ или муниципальную собственность в соответствии со статьей 2 Федерального закона от 08.12.2011 года №423-ФЗ осуществляются без подготовки технического плана на основании декларации об объекте недвижимости.</a:t>
            </a:r>
          </a:p>
          <a:p>
            <a:pPr marR="0" algn="just">
              <a:spcBef>
                <a:spcPts val="0"/>
              </a:spcBef>
              <a:spcAft>
                <a:spcPts val="0"/>
              </a:spcAft>
              <a:buFont typeface="Wingdings" pitchFamily="2" charset="2" panose="05000000000000000000"/>
              <a:buChar char="q"/>
            </a:pPr>
            <a:endParaRPr lang="ru-RU" sz="2000" dirty="0">
              <a:solidFill>
                <a:schemeClr val="tx2"/>
              </a:solidFill>
            </a:endParaRPr>
          </a:p>
          <a:p>
            <a:pPr algn="just">
              <a:spcBef>
                <a:spcPts val="0"/>
              </a:spcBef>
            </a:pPr>
            <a:r>
              <a:rPr lang="ru-RU" sz="2000" dirty="0">
                <a:solidFill>
                  <a:schemeClr val="tx2"/>
                </a:solidFill>
              </a:rPr>
              <a:t>Приказ Росреестра от 02.12.2021 N П/0564</a:t>
            </a:r>
          </a:p>
          <a:p>
            <a:pPr marL="0" marR="0" indent="355600" algn="just">
              <a:spcBef>
                <a:spcPts val="0"/>
              </a:spcBef>
              <a:spcAft>
                <a:spcPts val="0"/>
              </a:spcAft>
              <a:buNone/>
            </a:pPr>
            <a:r>
              <a:rPr lang="ru-RU" sz="2000" dirty="0">
                <a:solidFill>
                  <a:schemeClr val="tx2"/>
                </a:solidFill>
              </a:rPr>
              <a:t>"Об утверждении формы декларации об объектах недвижимости, в том числе о земельных участках, относящихся к имуществу Вооруженных Сил Российской Федерации и подведомственных Министерству обороны Российской Федерации организаций, имуществу органов федеральной службы безопасности, требований к ее заполнению, состава включаемых в нее сведений"</a:t>
            </a:r>
          </a:p>
          <a:p>
            <a:pPr marR="0" algn="just">
              <a:spcBef>
                <a:spcPts val="0"/>
              </a:spcBef>
              <a:spcAft>
                <a:spcPts val="0"/>
              </a:spcAft>
              <a:buFont typeface="Wingdings" pitchFamily="2" charset="2" panose="05000000000000000000"/>
              <a:buChar char="q"/>
            </a:pPr>
            <a:endParaRPr lang="ru-RU" sz="2000" dirty="0">
              <a:solidFill>
                <a:schemeClr val="tx2"/>
              </a:solidFill>
            </a:endParaRPr>
          </a:p>
          <a:p>
            <a:pPr marR="0" algn="just">
              <a:spcBef>
                <a:spcPts val="0"/>
              </a:spcBef>
              <a:spcAft>
                <a:spcPts val="0"/>
              </a:spcAft>
              <a:buFont typeface="Wingdings" pitchFamily="2" charset="2" panose="05000000000000000000"/>
              <a:buChar char="q"/>
            </a:pPr>
            <a:endParaRPr lang="ru-RU" sz="2000" b="1" dirty="0">
              <a:solidFill>
                <a:schemeClr val="tx2"/>
              </a:solidFill>
            </a:endParaRPr>
          </a:p>
          <a:p>
            <a:pPr marR="0" algn="just">
              <a:spcBef>
                <a:spcPts val="0"/>
              </a:spcBef>
              <a:spcAft>
                <a:spcPts val="0"/>
              </a:spcAft>
              <a:buFont typeface="Wingdings" pitchFamily="2" charset="2" panose="05000000000000000000"/>
              <a:buChar char="q"/>
            </a:pPr>
            <a:endParaRPr lang="ru-RU" sz="2000" b="1" dirty="0">
              <a:solidFill>
                <a:schemeClr val="tx2"/>
              </a:solidFill>
              <a:effectLst/>
            </a:endParaRPr>
          </a:p>
          <a:p>
            <a:pPr algn="just">
              <a:spcBef>
                <a:spcPts val="0"/>
              </a:spcBef>
            </a:pPr>
            <a:endParaRPr lang="ru-RU" sz="2000" dirty="0">
              <a:solidFill>
                <a:schemeClr val="tx2"/>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16632"/>
            <a:ext cx="8221216" cy="1656184"/>
          </a:xfrm>
        </p:spPr>
        <p:txBody>
          <a:bodyPr>
            <a:noAutofit/>
          </a:bodyPr>
          <a:lstStyle/>
          <a:p>
            <a:r>
              <a:rPr lang="ru-RU" sz="2800" b="1" dirty="0">
                <a:solidFill>
                  <a:schemeClr val="tx2"/>
                </a:solidFill>
                <a:latin typeface="+mn-lt"/>
              </a:rPr>
              <a:t>Внесение сведений в ЕГРН объектах на основании декларации, без предоставления тех плана</a:t>
            </a:r>
            <a:br>
              <a:rPr lang="ru-RU" sz="3100" b="1" dirty="0">
                <a:solidFill>
                  <a:schemeClr val="tx2"/>
                </a:solidFill>
                <a:latin typeface="+mn-lt"/>
              </a:rPr>
            </a:br>
            <a:endParaRPr lang="ru-RU" sz="3100" b="1" dirty="0">
              <a:solidFill>
                <a:schemeClr val="tx2"/>
              </a:solidFill>
              <a:latin typeface="+mn-lt"/>
            </a:endParaRPr>
          </a:p>
        </p:txBody>
      </p:sp>
      <p:sp>
        <p:nvSpPr>
          <p:cNvPr id="6" name="Объект 5"/>
          <p:cNvSpPr>
            <a:spLocks noGrp="1"/>
          </p:cNvSpPr>
          <p:nvPr>
            <p:ph idx="1"/>
          </p:nvPr>
        </p:nvSpPr>
        <p:spPr>
          <a:xfrm>
            <a:off x="767880" y="1484784"/>
            <a:ext cx="8280920" cy="4968552"/>
          </a:xfrm>
        </p:spPr>
        <p:txBody>
          <a:bodyPr>
            <a:noAutofit/>
          </a:bodyPr>
          <a:lstStyle/>
          <a:p>
            <a:pPr marR="0" algn="just">
              <a:spcBef>
                <a:spcPts val="0"/>
              </a:spcBef>
              <a:spcAft>
                <a:spcPts val="0"/>
              </a:spcAft>
              <a:buFont typeface="Wingdings" pitchFamily="2" charset="2" panose="05000000000000000000"/>
              <a:buChar char="q"/>
            </a:pPr>
            <a:r>
              <a:rPr lang="ru-RU" sz="2000" dirty="0">
                <a:solidFill>
                  <a:schemeClr val="tx2"/>
                </a:solidFill>
              </a:rPr>
              <a:t>Государственный кадастровый учет сооружения, в отношении которых органами государственной власти субъектов РФ - городов федерального значения Москвы, Санкт-Петербурга и Севастополя, органами местного самоуправления, лицами, обязанными в соответствии с законом осуществлять эксплуатацию линейных объектов, представлено заявление о постановке на учет в качестве </a:t>
            </a:r>
            <a:r>
              <a:rPr lang="ru-RU" sz="2000" b="1" dirty="0">
                <a:solidFill>
                  <a:schemeClr val="tx2"/>
                </a:solidFill>
              </a:rPr>
              <a:t>бесхозяйных недвижимых вещей, </a:t>
            </a:r>
            <a:r>
              <a:rPr lang="ru-RU" sz="2000" dirty="0">
                <a:solidFill>
                  <a:schemeClr val="tx2"/>
                </a:solidFill>
              </a:rPr>
              <a:t>может осуществляться </a:t>
            </a:r>
            <a:r>
              <a:rPr lang="ru-RU" sz="2000" b="1" dirty="0">
                <a:solidFill>
                  <a:schemeClr val="tx2"/>
                </a:solidFill>
              </a:rPr>
              <a:t>без подготовки технического плана на основании декларации,</a:t>
            </a:r>
            <a:r>
              <a:rPr lang="ru-RU" sz="2000" dirty="0">
                <a:solidFill>
                  <a:schemeClr val="tx2"/>
                </a:solidFill>
              </a:rPr>
              <a:t> указанной в части 11 статьи 24 218-ФЗ (ст.70 218-ФЗ).</a:t>
            </a:r>
          </a:p>
          <a:p>
            <a:pPr marR="0" algn="just">
              <a:spcBef>
                <a:spcPts val="0"/>
              </a:spcBef>
              <a:spcAft>
                <a:spcPts val="0"/>
              </a:spcAft>
              <a:buFont typeface="Wingdings" pitchFamily="2" charset="2" panose="05000000000000000000"/>
              <a:buChar char="q"/>
            </a:pPr>
            <a:endParaRPr lang="ru-RU" sz="2000" dirty="0">
              <a:solidFill>
                <a:schemeClr val="tx2"/>
              </a:solidFill>
            </a:endParaRPr>
          </a:p>
          <a:p>
            <a:pPr marR="0" algn="just">
              <a:spcBef>
                <a:spcPts val="0"/>
              </a:spcBef>
              <a:spcAft>
                <a:spcPts val="0"/>
              </a:spcAft>
              <a:buFont typeface="Wingdings" pitchFamily="2" charset="2" panose="05000000000000000000"/>
              <a:buChar char="q"/>
            </a:pPr>
            <a:r>
              <a:rPr lang="ru-RU" sz="2000" dirty="0">
                <a:solidFill>
                  <a:schemeClr val="tx2"/>
                </a:solidFill>
              </a:rPr>
              <a:t>При этом государственная регистрация перехода прав, ограничений прав, допускается только после выполнения кадастровых работ. </a:t>
            </a:r>
          </a:p>
          <a:p>
            <a:pPr marR="0" algn="just">
              <a:spcBef>
                <a:spcPts val="0"/>
              </a:spcBef>
              <a:spcAft>
                <a:spcPts val="0"/>
              </a:spcAft>
              <a:buFont typeface="Wingdings" pitchFamily="2" charset="2" panose="05000000000000000000"/>
              <a:buChar char="q"/>
            </a:pPr>
            <a:endParaRPr lang="ru-RU" sz="2000" dirty="0">
              <a:solidFill>
                <a:schemeClr val="tx2"/>
              </a:solidFill>
            </a:endParaRPr>
          </a:p>
          <a:p>
            <a:pPr marR="0" algn="just">
              <a:spcBef>
                <a:spcPts val="0"/>
              </a:spcBef>
              <a:spcAft>
                <a:spcPts val="0"/>
              </a:spcAft>
              <a:buFont typeface="Wingdings" pitchFamily="2" charset="2" panose="05000000000000000000"/>
              <a:buChar char="q"/>
            </a:pPr>
            <a:endParaRPr lang="ru-RU" sz="2000" b="1" dirty="0">
              <a:solidFill>
                <a:schemeClr val="tx2"/>
              </a:solidFill>
            </a:endParaRPr>
          </a:p>
          <a:p>
            <a:pPr marR="0" algn="just">
              <a:spcBef>
                <a:spcPts val="0"/>
              </a:spcBef>
              <a:spcAft>
                <a:spcPts val="0"/>
              </a:spcAft>
              <a:buFont typeface="Wingdings" pitchFamily="2" charset="2" panose="05000000000000000000"/>
              <a:buChar char="q"/>
            </a:pPr>
            <a:endParaRPr lang="ru-RU" sz="2000" b="1" dirty="0">
              <a:solidFill>
                <a:schemeClr val="tx2"/>
              </a:solidFill>
              <a:effectLst/>
            </a:endParaRPr>
          </a:p>
          <a:p>
            <a:pPr algn="just">
              <a:spcBef>
                <a:spcPts val="0"/>
              </a:spcBef>
            </a:pPr>
            <a:endParaRPr lang="ru-RU" sz="2000" dirty="0">
              <a:solidFill>
                <a:schemeClr val="tx2"/>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8221216" cy="864096"/>
          </a:xfrm>
        </p:spPr>
        <p:txBody>
          <a:bodyPr>
            <a:noAutofit/>
          </a:bodyPr>
          <a:lstStyle/>
          <a:p>
            <a:r>
              <a:rPr lang="ru-RU" sz="3100" b="1" dirty="0">
                <a:solidFill>
                  <a:schemeClr val="tx2"/>
                </a:solidFill>
                <a:latin typeface="+mn-lt"/>
              </a:rPr>
              <a:t>218-ФЗ </a:t>
            </a:r>
            <a:br>
              <a:rPr lang="ru-RU" sz="3100" b="1" dirty="0">
                <a:solidFill>
                  <a:schemeClr val="tx2"/>
                </a:solidFill>
                <a:latin typeface="+mn-lt"/>
              </a:rPr>
            </a:br>
            <a:r>
              <a:rPr lang="ru-RU" sz="3100" b="1" dirty="0">
                <a:solidFill>
                  <a:schemeClr val="tx2"/>
                </a:solidFill>
                <a:latin typeface="+mn-lt"/>
              </a:rPr>
              <a:t>пункт 9.1 статьи 24</a:t>
            </a:r>
          </a:p>
        </p:txBody>
      </p:sp>
      <p:sp>
        <p:nvSpPr>
          <p:cNvPr id="6" name="Объект 5"/>
          <p:cNvSpPr>
            <a:spLocks noGrp="1"/>
          </p:cNvSpPr>
          <p:nvPr>
            <p:ph idx="1"/>
          </p:nvPr>
        </p:nvSpPr>
        <p:spPr>
          <a:xfrm>
            <a:off x="767880" y="1196752"/>
            <a:ext cx="8280920" cy="5544616"/>
          </a:xfrm>
        </p:spPr>
        <p:txBody>
          <a:bodyPr>
            <a:noAutofit/>
          </a:bodyPr>
          <a:lstStyle/>
          <a:p>
            <a:pPr algn="just">
              <a:spcBef>
                <a:spcPts val="0"/>
              </a:spcBef>
            </a:pPr>
            <a:r>
              <a:rPr lang="ru-RU" sz="2200" dirty="0">
                <a:solidFill>
                  <a:schemeClr val="tx2"/>
                </a:solidFill>
                <a:effectLst/>
              </a:rPr>
              <a:t>В случае, если подготовка технического плана в отношении учтенного до 1 января 2013 года сооружения осуществляется исключительно для целей внесения в ЕГРН сведений о местоположении такого объекта на земельном участке, для подготовки указанного технического плана не требуется использование проектной документации, разрешения на ввод в эксплуатацию такого объекта или разрешения на строительство и включение их копий.</a:t>
            </a:r>
            <a:endParaRPr lang="ru-RU" sz="2000" dirty="0">
              <a:solidFill>
                <a:schemeClr val="tx2"/>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68320"/>
            <a:ext cx="8221216" cy="864096"/>
          </a:xfrm>
        </p:spPr>
        <p:txBody>
          <a:bodyPr>
            <a:noAutofit/>
          </a:bodyPr>
          <a:lstStyle/>
          <a:p>
            <a:r>
              <a:rPr lang="ru-RU" sz="3100" b="1" dirty="0">
                <a:solidFill>
                  <a:schemeClr val="tx2"/>
                </a:solidFill>
                <a:latin typeface="+mn-lt"/>
              </a:rPr>
              <a:t>218-ФЗ </a:t>
            </a:r>
            <a:br>
              <a:rPr lang="ru-RU" sz="3100" b="1" dirty="0">
                <a:solidFill>
                  <a:schemeClr val="tx2"/>
                </a:solidFill>
                <a:latin typeface="+mn-lt"/>
              </a:rPr>
            </a:br>
            <a:r>
              <a:rPr lang="ru-RU" sz="3100" b="1" dirty="0">
                <a:solidFill>
                  <a:schemeClr val="tx2"/>
                </a:solidFill>
                <a:latin typeface="+mn-lt"/>
              </a:rPr>
              <a:t>статья 1</a:t>
            </a:r>
          </a:p>
        </p:txBody>
      </p:sp>
      <p:sp>
        <p:nvSpPr>
          <p:cNvPr id="6" name="Объект 5"/>
          <p:cNvSpPr>
            <a:spLocks noGrp="1"/>
          </p:cNvSpPr>
          <p:nvPr>
            <p:ph idx="1"/>
          </p:nvPr>
        </p:nvSpPr>
        <p:spPr>
          <a:xfrm>
            <a:off x="767880" y="1196752"/>
            <a:ext cx="8280920" cy="5544616"/>
          </a:xfrm>
        </p:spPr>
        <p:txBody>
          <a:bodyPr>
            <a:noAutofit/>
          </a:bodyPr>
          <a:lstStyle/>
          <a:p>
            <a:pPr algn="just">
              <a:spcBef>
                <a:spcPts val="0"/>
              </a:spcBef>
            </a:pPr>
            <a:r>
              <a:rPr lang="ru-RU" sz="2200" dirty="0">
                <a:solidFill>
                  <a:schemeClr val="tx2"/>
                </a:solidFill>
              </a:rPr>
              <a:t>Г</a:t>
            </a:r>
            <a:r>
              <a:rPr lang="ru-RU" sz="2200" dirty="0">
                <a:solidFill>
                  <a:schemeClr val="tx2"/>
                </a:solidFill>
                <a:effectLst/>
              </a:rPr>
              <a:t>осударственной регистрации подлежат право собственности и другие вещные права на недвижимое имущество и сделки с ним в соответствии со статьями 130, 131, 132, 133.1 и 164 ГК; государственный кадастровый учет недвижимого имущества осуществляется в отношении земельных участков, зданий, сооружений, помещений, машино-мест, объектов незавершенного строительства, единых недвижимых комплексов, а в случаях, установленных федеральным законом, и иных объектов, которые прочно связаны с землей, то есть перемещение которых без несоразмерного ущерба их назначению невозможно.</a:t>
            </a:r>
          </a:p>
          <a:p>
            <a:pPr algn="just">
              <a:spcBef>
                <a:spcPts val="0"/>
              </a:spcBef>
            </a:pPr>
            <a:r>
              <a:rPr lang="ru-RU" sz="2200" dirty="0">
                <a:solidFill>
                  <a:schemeClr val="tx2"/>
                </a:solidFill>
              </a:rPr>
              <a:t>Ст.130 ГК РФ– движимые и недвижимые вещи</a:t>
            </a:r>
          </a:p>
          <a:p>
            <a:pPr algn="just">
              <a:spcBef>
                <a:spcPts val="0"/>
              </a:spcBef>
            </a:pPr>
            <a:r>
              <a:rPr lang="ru-RU" sz="2200" dirty="0">
                <a:solidFill>
                  <a:schemeClr val="tx2"/>
                </a:solidFill>
                <a:effectLst/>
              </a:rPr>
              <a:t>С</a:t>
            </a:r>
            <a:r>
              <a:rPr lang="ru-RU" sz="2200" dirty="0">
                <a:solidFill>
                  <a:schemeClr val="tx2"/>
                </a:solidFill>
              </a:rPr>
              <a:t>т.131 ГК РФ – государственная регистрация права </a:t>
            </a:r>
          </a:p>
          <a:p>
            <a:pPr algn="just">
              <a:spcBef>
                <a:spcPts val="0"/>
              </a:spcBef>
            </a:pPr>
            <a:r>
              <a:rPr lang="ru-RU" sz="2200" dirty="0">
                <a:solidFill>
                  <a:schemeClr val="tx2"/>
                </a:solidFill>
                <a:effectLst/>
              </a:rPr>
              <a:t>СТ.132 ГК РФ – предприятие </a:t>
            </a:r>
          </a:p>
          <a:p>
            <a:pPr algn="just">
              <a:spcBef>
                <a:spcPts val="0"/>
              </a:spcBef>
            </a:pPr>
            <a:r>
              <a:rPr lang="ru-RU" sz="2200" dirty="0">
                <a:solidFill>
                  <a:schemeClr val="tx2"/>
                </a:solidFill>
              </a:rPr>
              <a:t>Ст.133.1 – ЕНК </a:t>
            </a:r>
          </a:p>
          <a:p>
            <a:pPr algn="just">
              <a:spcBef>
                <a:spcPts val="0"/>
              </a:spcBef>
            </a:pPr>
            <a:r>
              <a:rPr lang="ru-RU" sz="2200" dirty="0">
                <a:solidFill>
                  <a:schemeClr val="tx2"/>
                </a:solidFill>
                <a:effectLst/>
              </a:rPr>
              <a:t>Ст.164 – </a:t>
            </a:r>
            <a:r>
              <a:rPr lang="ru-RU" sz="2200" dirty="0">
                <a:solidFill>
                  <a:schemeClr val="tx2"/>
                </a:solidFill>
              </a:rPr>
              <a:t>регистрация сделок </a:t>
            </a:r>
            <a:endParaRPr lang="ru-RU" sz="2200" dirty="0">
              <a:solidFill>
                <a:schemeClr val="tx2"/>
              </a:solidFill>
              <a:effectLst/>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880" y="80864"/>
            <a:ext cx="8221216" cy="524376"/>
          </a:xfrm>
        </p:spPr>
        <p:txBody>
          <a:bodyPr>
            <a:noAutofit/>
          </a:bodyPr>
          <a:lstStyle/>
          <a:p>
            <a:r>
              <a:rPr lang="ru-RU" sz="3100" b="1" dirty="0">
                <a:solidFill>
                  <a:schemeClr val="tx2"/>
                </a:solidFill>
                <a:latin typeface="+mn-lt"/>
              </a:rPr>
              <a:t>Гражданский кодекс </a:t>
            </a:r>
          </a:p>
        </p:txBody>
      </p:sp>
      <p:sp>
        <p:nvSpPr>
          <p:cNvPr id="6" name="Объект 5"/>
          <p:cNvSpPr>
            <a:spLocks noGrp="1"/>
          </p:cNvSpPr>
          <p:nvPr>
            <p:ph idx="1"/>
          </p:nvPr>
        </p:nvSpPr>
        <p:spPr>
          <a:xfrm>
            <a:off x="767880" y="605240"/>
            <a:ext cx="8280920" cy="6136128"/>
          </a:xfrm>
        </p:spPr>
        <p:txBody>
          <a:bodyPr>
            <a:noAutofit/>
          </a:bodyPr>
          <a:lstStyle/>
          <a:p>
            <a:pPr algn="just">
              <a:spcBef>
                <a:spcPts val="0"/>
              </a:spcBef>
              <a:buFont typeface="Wingdings" pitchFamily="2" charset="2" panose="05000000000000000000"/>
              <a:buChar char="q"/>
            </a:pPr>
            <a:r>
              <a:rPr lang="ru-RU" sz="2200" b="1" dirty="0">
                <a:solidFill>
                  <a:schemeClr val="tx2"/>
                </a:solidFill>
              </a:rPr>
              <a:t>Статья 133.1. Единый недвижимый комплекс</a:t>
            </a:r>
          </a:p>
          <a:p>
            <a:pPr algn="just">
              <a:spcBef>
                <a:spcPts val="0"/>
              </a:spcBef>
            </a:pPr>
            <a:r>
              <a:rPr lang="ru-RU" sz="2200" dirty="0">
                <a:solidFill>
                  <a:schemeClr val="tx2"/>
                </a:solidFill>
              </a:rPr>
              <a:t>Недвижимой вещью, участвующей в обороте как единый объект, может являться единый недвижимый комплекс - совокупность объединенных единым назначением зданий, сооружений и иных вещей, неразрывно связанных физически или технологически, в том числе линейных объектов (железные дороги, линии электропередачи, трубопроводы и другие), либо расположенных на одном земельном участке, если в едином государственном реестре прав на недвижимое имущество зарегистрировано право собственности на совокупность указанных объектов в целом как одну недвижимую вещь.</a:t>
            </a:r>
          </a:p>
          <a:p>
            <a:pPr algn="just">
              <a:spcBef>
                <a:spcPts val="0"/>
              </a:spcBef>
            </a:pPr>
            <a:r>
              <a:rPr lang="ru-RU" sz="2200" dirty="0">
                <a:solidFill>
                  <a:schemeClr val="tx2"/>
                </a:solidFill>
              </a:rPr>
              <a:t>К единым недвижимым комплексам применяются правила о неделимых вещах.</a:t>
            </a:r>
          </a:p>
          <a:p>
            <a:pPr algn="just">
              <a:spcBef>
                <a:spcPts val="0"/>
              </a:spcBef>
              <a:buFont typeface="Wingdings" pitchFamily="2" charset="2" panose="05000000000000000000"/>
              <a:buChar char="q"/>
            </a:pPr>
            <a:r>
              <a:rPr lang="ru-RU" sz="2200" b="1" dirty="0">
                <a:solidFill>
                  <a:schemeClr val="tx2"/>
                </a:solidFill>
              </a:rPr>
              <a:t>Статья 132. Предприятие </a:t>
            </a:r>
          </a:p>
          <a:p>
            <a:pPr algn="just">
              <a:spcBef>
                <a:spcPts val="0"/>
              </a:spcBef>
            </a:pPr>
            <a:r>
              <a:rPr lang="ru-RU" sz="2200" dirty="0">
                <a:solidFill>
                  <a:schemeClr val="tx2"/>
                </a:solidFill>
              </a:rPr>
              <a:t>Предприятием как объектом прав признается имущественный комплекс, используемый для осуществления предпринимательской деятельности.</a:t>
            </a:r>
          </a:p>
          <a:p>
            <a:pPr algn="just">
              <a:spcBef>
                <a:spcPts val="0"/>
              </a:spcBef>
            </a:pPr>
            <a:endParaRPr lang="ru-RU" sz="2200" dirty="0">
              <a:solidFill>
                <a:schemeClr val="tx2"/>
              </a:solidFill>
            </a:endParaRPr>
          </a:p>
          <a:p>
            <a:pPr algn="just">
              <a:spcBef>
                <a:spcPts val="0"/>
              </a:spcBef>
            </a:pPr>
            <a:endParaRPr lang="ru-RU" sz="2200" dirty="0">
              <a:solidFill>
                <a:schemeClr val="tx2"/>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68320"/>
            <a:ext cx="8221216" cy="864096"/>
          </a:xfrm>
        </p:spPr>
        <p:txBody>
          <a:bodyPr>
            <a:noAutofit/>
          </a:bodyPr>
          <a:lstStyle/>
          <a:p>
            <a:r>
              <a:rPr lang="ru-RU" sz="3100" b="1" dirty="0">
                <a:solidFill>
                  <a:schemeClr val="tx2"/>
                </a:solidFill>
                <a:latin typeface="+mn-lt"/>
              </a:rPr>
              <a:t>218-ФЗ</a:t>
            </a:r>
            <a:br>
              <a:rPr lang="ru-RU" sz="3100" b="1" dirty="0">
                <a:solidFill>
                  <a:schemeClr val="tx2"/>
                </a:solidFill>
                <a:latin typeface="+mn-lt"/>
              </a:rPr>
            </a:br>
            <a:r>
              <a:rPr lang="ru-RU" sz="3100" b="1" dirty="0">
                <a:solidFill>
                  <a:schemeClr val="tx2"/>
                </a:solidFill>
                <a:latin typeface="+mn-lt"/>
              </a:rPr>
              <a:t>часть 1 статьи 46</a:t>
            </a:r>
          </a:p>
        </p:txBody>
      </p:sp>
      <p:sp>
        <p:nvSpPr>
          <p:cNvPr id="6" name="Объект 5"/>
          <p:cNvSpPr>
            <a:spLocks noGrp="1"/>
          </p:cNvSpPr>
          <p:nvPr>
            <p:ph idx="1"/>
          </p:nvPr>
        </p:nvSpPr>
        <p:spPr>
          <a:xfrm>
            <a:off x="767880" y="1032416"/>
            <a:ext cx="8280920" cy="5708952"/>
          </a:xfrm>
        </p:spPr>
        <p:txBody>
          <a:bodyPr>
            <a:noAutofit/>
          </a:bodyPr>
          <a:lstStyle/>
          <a:p>
            <a:pPr algn="just">
              <a:spcBef>
                <a:spcPts val="0"/>
              </a:spcBef>
              <a:buFont typeface="Wingdings" pitchFamily="2" charset="2" panose="05000000000000000000"/>
              <a:buChar char="q"/>
            </a:pPr>
            <a:r>
              <a:rPr lang="ru-RU" sz="2200" b="1" dirty="0">
                <a:solidFill>
                  <a:schemeClr val="tx2"/>
                </a:solidFill>
              </a:rPr>
              <a:t>Государственный кадастровый учет и государственная регистрация права собственности на ЕНК осуществляются:</a:t>
            </a:r>
          </a:p>
          <a:p>
            <a:pPr algn="just">
              <a:spcBef>
                <a:spcPts val="0"/>
              </a:spcBef>
            </a:pPr>
            <a:r>
              <a:rPr lang="ru-RU" sz="2200" dirty="0">
                <a:solidFill>
                  <a:schemeClr val="tx2"/>
                </a:solidFill>
              </a:rPr>
              <a:t>в связи с завершением строительства объектов недвижимости, если в соответствии с проектной документацией предусмотрена эксплуатация таких объектов как единого недвижимого комплекса;</a:t>
            </a:r>
          </a:p>
          <a:p>
            <a:pPr algn="just">
              <a:spcBef>
                <a:spcPts val="0"/>
              </a:spcBef>
            </a:pPr>
            <a:r>
              <a:rPr lang="ru-RU" sz="2200" dirty="0">
                <a:solidFill>
                  <a:schemeClr val="tx2"/>
                </a:solidFill>
              </a:rPr>
              <a:t>в связи с объединением нескольких указанных в статье 133.1 ГК объектов недвижимости, государственный кадастровый учет которых осуществлен в ЕГРН) и права на которые зарегистрированы в ЕГРН, по заявлению их собственника.</a:t>
            </a:r>
          </a:p>
          <a:p>
            <a:pPr algn="just">
              <a:spcBef>
                <a:spcPts val="0"/>
              </a:spcBef>
            </a:pPr>
            <a:endParaRPr lang="ru-RU" sz="2200" dirty="0">
              <a:solidFill>
                <a:schemeClr val="tx2"/>
              </a:solidFill>
            </a:endParaRPr>
          </a:p>
          <a:p>
            <a:pPr algn="just">
              <a:spcBef>
                <a:spcPts val="0"/>
              </a:spcBef>
              <a:buFont typeface="Wingdings" pitchFamily="2" charset="2" panose="05000000000000000000"/>
              <a:buChar char="q"/>
            </a:pPr>
            <a:r>
              <a:rPr lang="ru-RU" sz="2200" b="1" dirty="0">
                <a:solidFill>
                  <a:schemeClr val="tx2"/>
                </a:solidFill>
              </a:rPr>
              <a:t>Государственная регистрация права собственности на предприятие как имущественный комплекс </a:t>
            </a:r>
            <a:r>
              <a:rPr lang="ru-RU" sz="2200" dirty="0">
                <a:solidFill>
                  <a:schemeClr val="tx2"/>
                </a:solidFill>
              </a:rPr>
              <a:t>осуществляется после государственного кадастрового учета и государственной регистрации прав на каждый объект недвижимости, входящий в состав предприятия как имущественного комплекса</a:t>
            </a:r>
          </a:p>
          <a:p>
            <a:pPr algn="just">
              <a:spcBef>
                <a:spcPts val="0"/>
              </a:spcBef>
            </a:pPr>
            <a:endParaRPr lang="ru-RU" sz="2200" dirty="0">
              <a:solidFill>
                <a:schemeClr val="tx2"/>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0"/>
            <a:ext cx="8077200" cy="1052736"/>
          </a:xfrm>
        </p:spPr>
        <p:txBody>
          <a:bodyPr>
            <a:noAutofit/>
          </a:bodyPr>
          <a:lstStyle/>
          <a:p>
            <a:r>
              <a:rPr lang="ru-RU" sz="2600" b="1" dirty="0">
                <a:solidFill>
                  <a:schemeClr val="tx2"/>
                </a:solidFill>
              </a:rPr>
              <a:t>Письмо Росреестра </a:t>
            </a:r>
            <a:br>
              <a:rPr lang="ru-RU" sz="2600" b="1" dirty="0">
                <a:solidFill>
                  <a:schemeClr val="tx2"/>
                </a:solidFill>
              </a:rPr>
            </a:br>
            <a:r>
              <a:rPr lang="ru-RU" sz="2600" b="1" dirty="0">
                <a:solidFill>
                  <a:schemeClr val="tx2"/>
                </a:solidFill>
              </a:rPr>
              <a:t>от 15.11.2022 г. N 01-9984-АБ/22</a:t>
            </a:r>
          </a:p>
        </p:txBody>
      </p:sp>
      <p:sp>
        <p:nvSpPr>
          <p:cNvPr id="6" name="Объект 5"/>
          <p:cNvSpPr>
            <a:spLocks noGrp="1"/>
          </p:cNvSpPr>
          <p:nvPr>
            <p:ph idx="1"/>
          </p:nvPr>
        </p:nvSpPr>
        <p:spPr>
          <a:xfrm>
            <a:off x="899592" y="1124744"/>
            <a:ext cx="8136904" cy="5472608"/>
          </a:xfrm>
        </p:spPr>
        <p:txBody>
          <a:bodyPr>
            <a:noAutofit/>
          </a:bodyPr>
          <a:lstStyle/>
          <a:p>
            <a:pPr>
              <a:buFont typeface="Wingdings" pitchFamily="2" charset="2" panose="05000000000000000000"/>
              <a:buChar char="q"/>
            </a:pPr>
            <a:r>
              <a:rPr lang="ru-RU" sz="2200" dirty="0">
                <a:solidFill>
                  <a:schemeClr val="tx2"/>
                </a:solidFill>
              </a:rPr>
              <a:t>преобразование ПТК не является следствием проведения реконструкции такого объекта, поскольку изменений параметров объектов, включенных в ПТК, не осуществляется</a:t>
            </a:r>
          </a:p>
          <a:p>
            <a:pPr>
              <a:buFont typeface="Wingdings" pitchFamily="2" charset="2" panose="05000000000000000000"/>
              <a:buChar char="q"/>
            </a:pPr>
            <a:r>
              <a:rPr lang="ru-RU" sz="2200" dirty="0">
                <a:solidFill>
                  <a:schemeClr val="tx2"/>
                </a:solidFill>
              </a:rPr>
              <a:t>возможность образования объектов ОКСов без выполнения строительных работ и соблюдения определенных условий при подготовке технического плана в связи с разделом ПТК, </a:t>
            </a:r>
            <a:r>
              <a:rPr lang="ru-RU" sz="2200" u="sng" dirty="0">
                <a:solidFill>
                  <a:schemeClr val="tx2"/>
                </a:solidFill>
              </a:rPr>
              <a:t>при котором образуется объект недвижимости, исключаемый из состава ПТК, с сохранением ПТК в измененном составе </a:t>
            </a:r>
            <a:r>
              <a:rPr lang="ru-RU" sz="2200" dirty="0">
                <a:solidFill>
                  <a:schemeClr val="tx2"/>
                </a:solidFill>
              </a:rPr>
              <a:t>(не снимается с кадастрового учета, кадастровый номер не изменяется) - предусматривается только  </a:t>
            </a:r>
            <a:r>
              <a:rPr lang="ru-RU" sz="2200" b="1" dirty="0">
                <a:solidFill>
                  <a:schemeClr val="tx2"/>
                </a:solidFill>
              </a:rPr>
              <a:t>для объектов ОАО «РЖД»</a:t>
            </a:r>
          </a:p>
          <a:p>
            <a:pPr>
              <a:buFont typeface="Wingdings" pitchFamily="2" charset="2" panose="05000000000000000000"/>
              <a:buChar char="q"/>
            </a:pPr>
            <a:r>
              <a:rPr lang="ru-RU" sz="2200" dirty="0">
                <a:solidFill>
                  <a:schemeClr val="tx2"/>
                </a:solidFill>
              </a:rPr>
              <a:t>раздел иных ПТК, а также объектов недвижимости, представляющих </a:t>
            </a:r>
            <a:r>
              <a:rPr lang="ru-RU" sz="2200" u="sng" dirty="0">
                <a:solidFill>
                  <a:schemeClr val="tx2"/>
                </a:solidFill>
              </a:rPr>
              <a:t>собой сложные вещи</a:t>
            </a:r>
            <a:r>
              <a:rPr lang="ru-RU" sz="2200" dirty="0">
                <a:solidFill>
                  <a:schemeClr val="tx2"/>
                </a:solidFill>
              </a:rPr>
              <a:t>, осуществляется в соответствии с ч.3.статьи 41 218-ФЗ. (классический раздел)</a:t>
            </a:r>
          </a:p>
          <a:p>
            <a:endParaRPr lang="ru-RU" sz="2200" b="1" dirty="0">
              <a:solidFill>
                <a:schemeClr val="tx2"/>
              </a:solidFill>
            </a:endParaRPr>
          </a:p>
        </p:txBody>
      </p:sp>
      <p:sp>
        <p:nvSpPr>
          <p:cNvPr id="3" name="Номер слайда 2"/>
          <p:cNvSpPr>
            <a:spLocks noGrp="1"/>
          </p:cNvSpPr>
          <p:nvPr>
            <p:ph type="sldNum" sz="quarter" idx="12"/>
          </p:nvPr>
        </p:nvSpPr>
        <p:spPr/>
        <p:txBody>
          <a:bodyPr/>
          <a:lstStyle/>
          <a:p>
            <a:fld id="{33D6E5A2-EC83-451F-A719-9AC1370DD5CF}" type="slidenum">
              <a:rPr smtClean="0">
                <a:solidFill>
                  <a:prstClr val="black">
                    <a:tint val="75000"/>
                  </a:prstClr>
                </a:solidFill>
              </a:rPr>
              <a:pPr/>
              <a:t>28</a:t>
            </a:fld>
            <a:endParaRPr dirty="0">
              <a:solidFill>
                <a:prstClr val="black">
                  <a:tint val="75000"/>
                </a:prstClr>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0"/>
            <a:ext cx="8077200" cy="1052736"/>
          </a:xfrm>
        </p:spPr>
        <p:txBody>
          <a:bodyPr>
            <a:noAutofit/>
          </a:bodyPr>
          <a:lstStyle/>
          <a:p>
            <a:r>
              <a:rPr lang="ru-RU" sz="2600" b="1" dirty="0">
                <a:solidFill>
                  <a:schemeClr val="tx2"/>
                </a:solidFill>
              </a:rPr>
              <a:t>Письмо Росреестра </a:t>
            </a:r>
            <a:br>
              <a:rPr lang="ru-RU" sz="2600" b="1" dirty="0">
                <a:solidFill>
                  <a:schemeClr val="tx2"/>
                </a:solidFill>
              </a:rPr>
            </a:br>
            <a:r>
              <a:rPr lang="ru-RU" sz="2600" b="1" dirty="0">
                <a:solidFill>
                  <a:schemeClr val="tx2"/>
                </a:solidFill>
              </a:rPr>
              <a:t>от 15.11.2022 г. N 01-9984-АБ/22</a:t>
            </a:r>
          </a:p>
        </p:txBody>
      </p:sp>
      <p:sp>
        <p:nvSpPr>
          <p:cNvPr id="6" name="Объект 5"/>
          <p:cNvSpPr>
            <a:spLocks noGrp="1"/>
          </p:cNvSpPr>
          <p:nvPr>
            <p:ph idx="1"/>
          </p:nvPr>
        </p:nvSpPr>
        <p:spPr>
          <a:xfrm>
            <a:off x="899592" y="1124744"/>
            <a:ext cx="8136904" cy="5472608"/>
          </a:xfrm>
        </p:spPr>
        <p:txBody>
          <a:bodyPr>
            <a:noAutofit/>
          </a:bodyPr>
          <a:lstStyle/>
          <a:p>
            <a:pPr>
              <a:buFont typeface="Wingdings" pitchFamily="2" charset="2" panose="05000000000000000000"/>
              <a:buChar char="q"/>
            </a:pPr>
            <a:r>
              <a:rPr lang="ru-RU" sz="2200" dirty="0">
                <a:solidFill>
                  <a:schemeClr val="tx2"/>
                </a:solidFill>
              </a:rPr>
              <a:t>сложные вещи могут быть разделены </a:t>
            </a:r>
            <a:r>
              <a:rPr lang="ru-RU" sz="2200" u="sng" dirty="0">
                <a:solidFill>
                  <a:schemeClr val="tx2"/>
                </a:solidFill>
              </a:rPr>
              <a:t>(без представления соответствующей разрешительной документации) </a:t>
            </a:r>
            <a:r>
              <a:rPr lang="ru-RU" sz="2200" dirty="0">
                <a:solidFill>
                  <a:schemeClr val="tx2"/>
                </a:solidFill>
              </a:rPr>
              <a:t>на объекты, которые были обозначены соответствующими литерами в технической документации, подготовленной БТИ, использовавшейся при осуществлении государственной регистрации права на них, с сохранением своих характеристик, если они прочно связаны с землей, имеют самостоятельное функциональное назначение.</a:t>
            </a:r>
          </a:p>
          <a:p>
            <a:pPr>
              <a:buFont typeface="Wingdings" pitchFamily="2" charset="2" panose="05000000000000000000"/>
              <a:buChar char="q"/>
            </a:pPr>
            <a:r>
              <a:rPr lang="ru-RU" sz="2200" dirty="0">
                <a:solidFill>
                  <a:schemeClr val="tx2"/>
                </a:solidFill>
              </a:rPr>
              <a:t>при разделе линейного объекта, в том числе при осуществлении которого </a:t>
            </a:r>
            <a:r>
              <a:rPr lang="ru-RU" sz="2200" u="sng" dirty="0">
                <a:solidFill>
                  <a:schemeClr val="tx2"/>
                </a:solidFill>
              </a:rPr>
              <a:t>не производится его реконструкция, </a:t>
            </a:r>
            <a:r>
              <a:rPr lang="ru-RU" sz="2200" dirty="0">
                <a:solidFill>
                  <a:schemeClr val="tx2"/>
                </a:solidFill>
              </a:rPr>
              <a:t>могут быть образованы один или несколько линейных объектов, включая линейный объект, раздел которого осуществлен, с измененными параметрами.</a:t>
            </a:r>
          </a:p>
          <a:p>
            <a:endParaRPr lang="ru-RU" sz="2000" dirty="0">
              <a:solidFill>
                <a:schemeClr val="tx2"/>
              </a:solidFill>
            </a:endParaRPr>
          </a:p>
          <a:p>
            <a:endParaRPr lang="ru-RU" sz="2200" dirty="0">
              <a:solidFill>
                <a:schemeClr val="tx2"/>
              </a:solidFill>
            </a:endParaRPr>
          </a:p>
          <a:p>
            <a:endParaRPr lang="ru-RU" sz="2200" b="1" dirty="0">
              <a:solidFill>
                <a:schemeClr val="tx2"/>
              </a:solidFill>
            </a:endParaRPr>
          </a:p>
        </p:txBody>
      </p:sp>
      <p:sp>
        <p:nvSpPr>
          <p:cNvPr id="3" name="Номер слайда 2"/>
          <p:cNvSpPr>
            <a:spLocks noGrp="1"/>
          </p:cNvSpPr>
          <p:nvPr>
            <p:ph type="sldNum" sz="quarter" idx="12"/>
          </p:nvPr>
        </p:nvSpPr>
        <p:spPr/>
        <p:txBody>
          <a:bodyPr/>
          <a:lstStyle/>
          <a:p>
            <a:fld id="{33D6E5A2-EC83-451F-A719-9AC1370DD5CF}" type="slidenum">
              <a:rPr smtClean="0">
                <a:solidFill>
                  <a:prstClr val="black">
                    <a:tint val="75000"/>
                  </a:prstClr>
                </a:solidFill>
              </a:rPr>
              <a:pPr/>
              <a:t>29</a:t>
            </a:fld>
            <a:endParaRPr dirty="0">
              <a:solidFill>
                <a:prstClr val="black">
                  <a:tint val="75000"/>
                </a:prstClr>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0"/>
            <a:ext cx="8077200" cy="1052736"/>
          </a:xfrm>
        </p:spPr>
        <p:txBody>
          <a:bodyPr>
            <a:noAutofit/>
          </a:bodyPr>
          <a:lstStyle/>
          <a:p>
            <a:r>
              <a:rPr lang="ru-RU" sz="2600" b="1" dirty="0">
                <a:solidFill>
                  <a:schemeClr val="tx2"/>
                </a:solidFill>
              </a:rPr>
              <a:t>Письмо Росреестра </a:t>
            </a:r>
            <a:br>
              <a:rPr lang="ru-RU" sz="2600" b="1" dirty="0">
                <a:solidFill>
                  <a:schemeClr val="tx2"/>
                </a:solidFill>
              </a:rPr>
            </a:br>
            <a:r>
              <a:rPr lang="ru-RU" sz="2600" b="1" dirty="0">
                <a:solidFill>
                  <a:schemeClr val="tx2"/>
                </a:solidFill>
              </a:rPr>
              <a:t>от 15.11.2022 г. N 01-9984-АБ/22</a:t>
            </a:r>
          </a:p>
        </p:txBody>
      </p:sp>
      <p:sp>
        <p:nvSpPr>
          <p:cNvPr id="6" name="Объект 5"/>
          <p:cNvSpPr>
            <a:spLocks noGrp="1"/>
          </p:cNvSpPr>
          <p:nvPr>
            <p:ph idx="1"/>
          </p:nvPr>
        </p:nvSpPr>
        <p:spPr>
          <a:xfrm>
            <a:off x="899592" y="1124744"/>
            <a:ext cx="8136904" cy="5472608"/>
          </a:xfrm>
        </p:spPr>
        <p:txBody>
          <a:bodyPr>
            <a:noAutofit/>
          </a:bodyPr>
          <a:lstStyle/>
          <a:p>
            <a:pPr algn="just">
              <a:buFont typeface="Wingdings" pitchFamily="2" charset="2" panose="05000000000000000000"/>
              <a:buChar char="q"/>
            </a:pPr>
            <a:r>
              <a:rPr lang="ru-RU" sz="2200" dirty="0">
                <a:solidFill>
                  <a:schemeClr val="tx2"/>
                </a:solidFill>
              </a:rPr>
              <a:t> Условия, позволяющим осуществить раздел линейного объекта, при соблюдении которых возможно образование нескольких линейных объектов, можно отнести следующее:</a:t>
            </a:r>
          </a:p>
          <a:p>
            <a:pPr algn="just"/>
            <a:endParaRPr lang="ru-RU" sz="2200" dirty="0">
              <a:solidFill>
                <a:schemeClr val="tx2"/>
              </a:solidFill>
            </a:endParaRPr>
          </a:p>
          <a:p>
            <a:pPr algn="just"/>
            <a:r>
              <a:rPr lang="ru-RU" sz="2200" dirty="0">
                <a:solidFill>
                  <a:schemeClr val="tx2"/>
                </a:solidFill>
              </a:rPr>
              <a:t>наличие отключающих задвижек между частями тепловой сети, входящими в состав линейного объекта;</a:t>
            </a:r>
          </a:p>
          <a:p>
            <a:pPr algn="just"/>
            <a:r>
              <a:rPr lang="ru-RU" sz="2200" dirty="0">
                <a:solidFill>
                  <a:schemeClr val="tx2"/>
                </a:solidFill>
              </a:rPr>
              <a:t>наличие промежуточных камер;</a:t>
            </a:r>
          </a:p>
          <a:p>
            <a:pPr algn="just"/>
            <a:r>
              <a:rPr lang="ru-RU" sz="2200" dirty="0">
                <a:solidFill>
                  <a:schemeClr val="tx2"/>
                </a:solidFill>
              </a:rPr>
              <a:t>наличие промежуточного теплоэнергетического оборудования (теплообменники, насосы, счетчики), которые не входят в состав объекта недвижимости и фактически сеть представляет собой несколько самостоятельных участков (разводящих сетей, тепловых вводов), объединенных в один объект недвижимости.</a:t>
            </a:r>
          </a:p>
          <a:p>
            <a:pPr algn="just"/>
            <a:endParaRPr lang="ru-RU" sz="2200" dirty="0">
              <a:solidFill>
                <a:schemeClr val="tx2"/>
              </a:solidFill>
            </a:endParaRPr>
          </a:p>
          <a:p>
            <a:endParaRPr lang="ru-RU" sz="2200" b="1" dirty="0">
              <a:solidFill>
                <a:schemeClr val="tx2"/>
              </a:solidFill>
            </a:endParaRPr>
          </a:p>
        </p:txBody>
      </p:sp>
      <p:sp>
        <p:nvSpPr>
          <p:cNvPr id="3" name="Номер слайда 2"/>
          <p:cNvSpPr>
            <a:spLocks noGrp="1"/>
          </p:cNvSpPr>
          <p:nvPr>
            <p:ph type="sldNum" sz="quarter" idx="12"/>
          </p:nvPr>
        </p:nvSpPr>
        <p:spPr/>
        <p:txBody>
          <a:bodyPr/>
          <a:lstStyle/>
          <a:p>
            <a:fld id="{33D6E5A2-EC83-451F-A719-9AC1370DD5CF}" type="slidenum">
              <a:rPr smtClean="0">
                <a:solidFill>
                  <a:prstClr val="black">
                    <a:tint val="75000"/>
                  </a:prstClr>
                </a:solidFill>
              </a:rPr>
              <a:pPr/>
              <a:t>30</a:t>
            </a:fld>
            <a:endParaRPr dirty="0">
              <a:solidFill>
                <a:prstClr val="black">
                  <a:tint val="75000"/>
                </a:prstClr>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72008"/>
            <a:ext cx="8077200" cy="1052736"/>
          </a:xfrm>
        </p:spPr>
        <p:txBody>
          <a:bodyPr>
            <a:noAutofit/>
          </a:bodyPr>
          <a:lstStyle/>
          <a:p>
            <a:r>
              <a:rPr lang="ru-RU" sz="2800" b="1" dirty="0">
                <a:solidFill>
                  <a:schemeClr val="tx2"/>
                </a:solidFill>
              </a:rPr>
              <a:t>Федеральный закон от 25.05.2026 N 155-ФЗ </a:t>
            </a:r>
            <a:endParaRPr lang="ru-RU" sz="2400" b="1" dirty="0">
              <a:solidFill>
                <a:schemeClr val="tx2"/>
              </a:solidFill>
            </a:endParaRPr>
          </a:p>
        </p:txBody>
      </p:sp>
      <p:sp>
        <p:nvSpPr>
          <p:cNvPr id="6" name="Объект 5"/>
          <p:cNvSpPr>
            <a:spLocks noGrp="1"/>
          </p:cNvSpPr>
          <p:nvPr>
            <p:ph idx="1"/>
          </p:nvPr>
        </p:nvSpPr>
        <p:spPr>
          <a:xfrm>
            <a:off x="899592" y="836712"/>
            <a:ext cx="8136904" cy="5760640"/>
          </a:xfrm>
        </p:spPr>
        <p:txBody>
          <a:bodyPr>
            <a:noAutofit/>
          </a:bodyPr>
          <a:lstStyle/>
          <a:p>
            <a:pPr algn="just">
              <a:buFont typeface="Wingdings" pitchFamily="2" charset="2" panose="05000000000000000000"/>
              <a:buChar char="q"/>
            </a:pPr>
            <a:r>
              <a:rPr lang="ru-RU" sz="2200" dirty="0">
                <a:solidFill>
                  <a:schemeClr val="tx2"/>
                </a:solidFill>
              </a:rPr>
              <a:t>Установлены:</a:t>
            </a:r>
          </a:p>
          <a:p>
            <a:pPr algn="just"/>
            <a:r>
              <a:rPr lang="ru-RU" sz="2200" dirty="0">
                <a:solidFill>
                  <a:schemeClr val="tx2"/>
                </a:solidFill>
              </a:rPr>
              <a:t>правила преобразования - раздела или выдела отдельных объектов недвижимости из состава имущественных комплексов железнодорожного транспорта, внесенных в уставный капитал единого хозяйствующего субъекта в процессе приватизации имущества федерального железнодорожного транспорта (так называемых производственно-технологических комплексов ОАО РЖД), сведения о которых содержатся в ЕГРН как о сооружении - сложной вещи;</a:t>
            </a:r>
          </a:p>
          <a:p>
            <a:pPr algn="just"/>
            <a:r>
              <a:rPr lang="ru-RU" sz="2200" dirty="0">
                <a:solidFill>
                  <a:schemeClr val="tx2"/>
                </a:solidFill>
              </a:rPr>
              <a:t>особенности государственного кадастрового учета и государственной регистрации прав на образованные в результате таких действий объекты недвижимости;</a:t>
            </a:r>
          </a:p>
          <a:p>
            <a:pPr algn="just"/>
            <a:r>
              <a:rPr lang="ru-RU" sz="2200" dirty="0">
                <a:solidFill>
                  <a:schemeClr val="tx2"/>
                </a:solidFill>
              </a:rPr>
              <a:t>ограничения ответственности органа регистрации прав за осуществление ГКУ и (или) ГРП на объекты недвижимости, образованные в результате раздела или выдела.</a:t>
            </a:r>
          </a:p>
          <a:p>
            <a:pPr algn="just"/>
            <a:endParaRPr lang="ru-RU" sz="2200" dirty="0">
              <a:solidFill>
                <a:schemeClr val="tx2"/>
              </a:solidFill>
            </a:endParaRPr>
          </a:p>
          <a:p>
            <a:endParaRPr lang="ru-RU" sz="2200" b="1" dirty="0">
              <a:solidFill>
                <a:schemeClr val="tx2"/>
              </a:solidFill>
            </a:endParaRPr>
          </a:p>
        </p:txBody>
      </p:sp>
      <p:sp>
        <p:nvSpPr>
          <p:cNvPr id="3" name="Номер слайда 2"/>
          <p:cNvSpPr>
            <a:spLocks noGrp="1"/>
          </p:cNvSpPr>
          <p:nvPr>
            <p:ph type="sldNum" sz="quarter" idx="12"/>
          </p:nvPr>
        </p:nvSpPr>
        <p:spPr/>
        <p:txBody>
          <a:bodyPr/>
          <a:lstStyle/>
          <a:p>
            <a:fld id="{33D6E5A2-EC83-451F-A719-9AC1370DD5CF}" type="slidenum">
              <a:rPr smtClean="0">
                <a:solidFill>
                  <a:prstClr val="black">
                    <a:tint val="75000"/>
                  </a:prstClr>
                </a:solidFill>
              </a:rPr>
              <a:pPr/>
              <a:t>31</a:t>
            </a:fld>
            <a:endParaRPr dirty="0">
              <a:solidFill>
                <a:prstClr val="black">
                  <a:tint val="75000"/>
                </a:prstClr>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72008"/>
            <a:ext cx="8077200" cy="1052736"/>
          </a:xfrm>
        </p:spPr>
        <p:txBody>
          <a:bodyPr>
            <a:noAutofit/>
          </a:bodyPr>
          <a:lstStyle/>
          <a:p>
            <a:r>
              <a:rPr lang="ru-RU" sz="2800" b="1" dirty="0">
                <a:solidFill>
                  <a:schemeClr val="tx2"/>
                </a:solidFill>
              </a:rPr>
              <a:t>218-ФЗ </a:t>
            </a:r>
            <a:br>
              <a:rPr lang="ru-RU" sz="2800" b="1" dirty="0">
                <a:solidFill>
                  <a:schemeClr val="tx2"/>
                </a:solidFill>
              </a:rPr>
            </a:br>
            <a:r>
              <a:rPr lang="ru-RU" sz="2800" b="1" dirty="0">
                <a:solidFill>
                  <a:schemeClr val="tx2"/>
                </a:solidFill>
              </a:rPr>
              <a:t>статья 71.2</a:t>
            </a:r>
            <a:endParaRPr lang="ru-RU" sz="2400" b="1" dirty="0">
              <a:solidFill>
                <a:schemeClr val="tx2"/>
              </a:solidFill>
            </a:endParaRPr>
          </a:p>
        </p:txBody>
      </p:sp>
      <p:sp>
        <p:nvSpPr>
          <p:cNvPr id="6" name="Объект 5"/>
          <p:cNvSpPr>
            <a:spLocks noGrp="1"/>
          </p:cNvSpPr>
          <p:nvPr>
            <p:ph idx="1"/>
          </p:nvPr>
        </p:nvSpPr>
        <p:spPr>
          <a:xfrm>
            <a:off x="899592" y="980728"/>
            <a:ext cx="8136904" cy="5616624"/>
          </a:xfrm>
        </p:spPr>
        <p:txBody>
          <a:bodyPr>
            <a:noAutofit/>
          </a:bodyPr>
          <a:lstStyle/>
          <a:p>
            <a:pPr algn="just">
              <a:buFont typeface="Wingdings" pitchFamily="2" charset="2" panose="05000000000000000000"/>
              <a:buChar char="q"/>
            </a:pPr>
            <a:r>
              <a:rPr lang="ru-RU" sz="2200" dirty="0">
                <a:solidFill>
                  <a:schemeClr val="tx2"/>
                </a:solidFill>
              </a:rPr>
              <a:t>Государственный кадастровый учет и (или) государственная регистрация прав на объекты, которые образованы в результате раздела, либо выдела осуществляются на основании следующих документов:</a:t>
            </a:r>
          </a:p>
          <a:p>
            <a:pPr marL="457200" indent="-457200" algn="just">
              <a:buAutoNum type="arabicParenR"/>
            </a:pPr>
            <a:r>
              <a:rPr lang="ru-RU" sz="2200" dirty="0">
                <a:solidFill>
                  <a:schemeClr val="tx2"/>
                </a:solidFill>
              </a:rPr>
              <a:t>решение собственника, содержащее сведения, предусмотренные ФЗ от 27.02.2003 года N 29-ФЗ </a:t>
            </a:r>
          </a:p>
          <a:p>
            <a:pPr marL="457200" indent="-457200" algn="just">
              <a:buAutoNum type="arabicParenR"/>
            </a:pPr>
            <a:r>
              <a:rPr lang="ru-RU" sz="2200" dirty="0">
                <a:solidFill>
                  <a:schemeClr val="tx2"/>
                </a:solidFill>
              </a:rPr>
              <a:t>технический план, содержащий сведения о каждом одновременно образуемом здании, строении, сооружении, объекте незавершенного строительства и об имущественном комплексе, сохраняющемся с измененными характеристиками (в случае выдела), а также о зданиях, строениях, сооружениях, об объектах незавершенного строительства, входивших в состав такого имущественного комплекса и ранее образованных из его состава либо прекративших свое существование.</a:t>
            </a:r>
          </a:p>
          <a:p>
            <a:endParaRPr lang="ru-RU" sz="2200" b="1" dirty="0">
              <a:solidFill>
                <a:schemeClr val="tx2"/>
              </a:solidFill>
            </a:endParaRPr>
          </a:p>
        </p:txBody>
      </p:sp>
      <p:sp>
        <p:nvSpPr>
          <p:cNvPr id="3" name="Номер слайда 2"/>
          <p:cNvSpPr>
            <a:spLocks noGrp="1"/>
          </p:cNvSpPr>
          <p:nvPr>
            <p:ph type="sldNum" sz="quarter" idx="12"/>
          </p:nvPr>
        </p:nvSpPr>
        <p:spPr/>
        <p:txBody>
          <a:bodyPr/>
          <a:lstStyle/>
          <a:p>
            <a:fld id="{33D6E5A2-EC83-451F-A719-9AC1370DD5CF}" type="slidenum">
              <a:rPr smtClean="0">
                <a:solidFill>
                  <a:prstClr val="black">
                    <a:tint val="75000"/>
                  </a:prstClr>
                </a:solidFill>
              </a:rPr>
              <a:pPr/>
              <a:t>32</a:t>
            </a:fld>
            <a:endParaRPr dirty="0">
              <a:solidFill>
                <a:prstClr val="black">
                  <a:tint val="75000"/>
                </a:prstClr>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72008"/>
            <a:ext cx="8077200" cy="1052736"/>
          </a:xfrm>
        </p:spPr>
        <p:txBody>
          <a:bodyPr>
            <a:noAutofit/>
          </a:bodyPr>
          <a:lstStyle/>
          <a:p>
            <a:r>
              <a:rPr lang="ru-RU" sz="2800" b="1" dirty="0">
                <a:solidFill>
                  <a:schemeClr val="tx2"/>
                </a:solidFill>
              </a:rPr>
              <a:t>218-ФЗ </a:t>
            </a:r>
            <a:br>
              <a:rPr lang="ru-RU" sz="2800" b="1" dirty="0">
                <a:solidFill>
                  <a:schemeClr val="tx2"/>
                </a:solidFill>
              </a:rPr>
            </a:br>
            <a:r>
              <a:rPr lang="ru-RU" sz="2800" b="1" dirty="0">
                <a:solidFill>
                  <a:schemeClr val="tx2"/>
                </a:solidFill>
              </a:rPr>
              <a:t>статья 71.2</a:t>
            </a:r>
            <a:endParaRPr lang="ru-RU" sz="2400" b="1" dirty="0">
              <a:solidFill>
                <a:schemeClr val="tx2"/>
              </a:solidFill>
            </a:endParaRPr>
          </a:p>
        </p:txBody>
      </p:sp>
      <p:sp>
        <p:nvSpPr>
          <p:cNvPr id="6" name="Объект 5"/>
          <p:cNvSpPr>
            <a:spLocks noGrp="1"/>
          </p:cNvSpPr>
          <p:nvPr>
            <p:ph idx="1"/>
          </p:nvPr>
        </p:nvSpPr>
        <p:spPr>
          <a:xfrm>
            <a:off x="899592" y="1052736"/>
            <a:ext cx="8136904" cy="5544616"/>
          </a:xfrm>
        </p:spPr>
        <p:txBody>
          <a:bodyPr>
            <a:noAutofit/>
          </a:bodyPr>
          <a:lstStyle/>
          <a:p>
            <a:pPr algn="just">
              <a:buFont typeface="Wingdings" pitchFamily="2" charset="2" panose="05000000000000000000"/>
              <a:buChar char="q"/>
            </a:pPr>
            <a:r>
              <a:rPr lang="ru-RU" sz="2200" dirty="0">
                <a:solidFill>
                  <a:schemeClr val="tx2"/>
                </a:solidFill>
              </a:rPr>
              <a:t>В целях осуществления государственного кадастрового учета и (или) государственной регистрации прав на объекты, представление документов, подтверждающих ввод в эксплуатацию зданий, строений, сооружений, а также разрешений на их строительство не требуется, при этом:</a:t>
            </a:r>
          </a:p>
          <a:p>
            <a:pPr marL="0" indent="0" algn="just">
              <a:buNone/>
            </a:pPr>
            <a:r>
              <a:rPr lang="ru-RU" sz="2200" dirty="0">
                <a:solidFill>
                  <a:schemeClr val="tx2"/>
                </a:solidFill>
              </a:rPr>
              <a:t>1) количество зданий, строений, сооружений, объектов незавершенного строительства, указанных в техническом плане, не может отличаться от количества зданий, строений, сооружений, объектов незавершенного строительства, входящих (входивших) в состав имущественного комплекса, за исключением случая, если это отличие обусловлено исключением из состава имущественного комплекса движимых вещей и неотделимых улучшений земельного участка, сведения о которых в соответствии с ранее действовавшим законодательством были внесены в ЕГРН;</a:t>
            </a:r>
          </a:p>
          <a:p>
            <a:pPr marL="0" indent="0" algn="just">
              <a:buNone/>
            </a:pPr>
            <a:endParaRPr lang="ru-RU" sz="2200" b="1" dirty="0">
              <a:solidFill>
                <a:schemeClr val="tx2"/>
              </a:solidFill>
            </a:endParaRPr>
          </a:p>
        </p:txBody>
      </p:sp>
      <p:sp>
        <p:nvSpPr>
          <p:cNvPr id="3" name="Номер слайда 2"/>
          <p:cNvSpPr>
            <a:spLocks noGrp="1"/>
          </p:cNvSpPr>
          <p:nvPr>
            <p:ph type="sldNum" sz="quarter" idx="12"/>
          </p:nvPr>
        </p:nvSpPr>
        <p:spPr/>
        <p:txBody>
          <a:bodyPr/>
          <a:lstStyle/>
          <a:p>
            <a:fld id="{33D6E5A2-EC83-451F-A719-9AC1370DD5CF}" type="slidenum">
              <a:rPr smtClean="0">
                <a:solidFill>
                  <a:prstClr val="black">
                    <a:tint val="75000"/>
                  </a:prstClr>
                </a:solidFill>
              </a:rPr>
              <a:pPr/>
              <a:t>33</a:t>
            </a:fld>
            <a:endParaRPr dirty="0">
              <a:solidFill>
                <a:prstClr val="black">
                  <a:tint val="75000"/>
                </a:prstClr>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72008"/>
            <a:ext cx="8077200" cy="1052736"/>
          </a:xfrm>
        </p:spPr>
        <p:txBody>
          <a:bodyPr>
            <a:noAutofit/>
          </a:bodyPr>
          <a:lstStyle/>
          <a:p>
            <a:r>
              <a:rPr lang="ru-RU" sz="2800" b="1" dirty="0">
                <a:solidFill>
                  <a:schemeClr val="tx2"/>
                </a:solidFill>
              </a:rPr>
              <a:t>218-ФЗ </a:t>
            </a:r>
            <a:br>
              <a:rPr lang="ru-RU" sz="2800" b="1" dirty="0">
                <a:solidFill>
                  <a:schemeClr val="tx2"/>
                </a:solidFill>
              </a:rPr>
            </a:br>
            <a:r>
              <a:rPr lang="ru-RU" sz="2800" b="1" dirty="0">
                <a:solidFill>
                  <a:schemeClr val="tx2"/>
                </a:solidFill>
              </a:rPr>
              <a:t>статья 71.2</a:t>
            </a:r>
            <a:endParaRPr lang="ru-RU" sz="2400" b="1" dirty="0">
              <a:solidFill>
                <a:schemeClr val="tx2"/>
              </a:solidFill>
            </a:endParaRPr>
          </a:p>
        </p:txBody>
      </p:sp>
      <p:sp>
        <p:nvSpPr>
          <p:cNvPr id="6" name="Объект 5"/>
          <p:cNvSpPr>
            <a:spLocks noGrp="1"/>
          </p:cNvSpPr>
          <p:nvPr>
            <p:ph idx="1"/>
          </p:nvPr>
        </p:nvSpPr>
        <p:spPr>
          <a:xfrm>
            <a:off x="899592" y="1052736"/>
            <a:ext cx="8136904" cy="5544616"/>
          </a:xfrm>
        </p:spPr>
        <p:txBody>
          <a:bodyPr>
            <a:noAutofit/>
          </a:bodyPr>
          <a:lstStyle/>
          <a:p>
            <a:pPr algn="just">
              <a:buFont typeface="Wingdings" pitchFamily="2" charset="2" panose="05000000000000000000"/>
              <a:buChar char="q"/>
            </a:pPr>
            <a:r>
              <a:rPr lang="ru-RU" sz="2200" dirty="0">
                <a:solidFill>
                  <a:schemeClr val="tx2"/>
                </a:solidFill>
              </a:rPr>
              <a:t>В целях осуществления государственного кадастрового учета и (или) государственной регистрации прав на объекты, представление документов, подтверждающих ввод в эксплуатацию зданий, строений, сооружений, а также разрешений на их строительство не требуется, при этом:</a:t>
            </a:r>
          </a:p>
          <a:p>
            <a:pPr marL="0" indent="0" algn="just">
              <a:buNone/>
            </a:pPr>
            <a:r>
              <a:rPr lang="ru-RU" sz="2200" dirty="0">
                <a:solidFill>
                  <a:schemeClr val="tx2"/>
                </a:solidFill>
              </a:rPr>
              <a:t>2) несоответствие характеристик здания, строения, сооружения, объекта незавершенного строительства, указанных в техническом плане и в документах, содержащих описание имущественного комплекса, не является основанием для приостановления осуществления их государственного кадастрового учета и (или) государственной регистрации прав на них. </a:t>
            </a:r>
          </a:p>
          <a:p>
            <a:pPr marL="0" indent="0" algn="just">
              <a:buNone/>
            </a:pPr>
            <a:r>
              <a:rPr lang="ru-RU" sz="2200" dirty="0">
                <a:solidFill>
                  <a:schemeClr val="tx2"/>
                </a:solidFill>
              </a:rPr>
              <a:t>В техническом плане приводится обоснование несоответствия указанных характеристик, которое может быть подготовлено на основании сведений, представленных собственником имущественного комплекса.</a:t>
            </a:r>
          </a:p>
          <a:p>
            <a:pPr marL="0" indent="0" algn="just">
              <a:buNone/>
            </a:pPr>
            <a:endParaRPr lang="ru-RU" sz="2200" dirty="0">
              <a:solidFill>
                <a:schemeClr val="tx2"/>
              </a:solidFill>
            </a:endParaRPr>
          </a:p>
          <a:p>
            <a:endParaRPr lang="ru-RU" sz="2200" b="1" dirty="0">
              <a:solidFill>
                <a:schemeClr val="tx2"/>
              </a:solidFill>
            </a:endParaRPr>
          </a:p>
        </p:txBody>
      </p:sp>
      <p:sp>
        <p:nvSpPr>
          <p:cNvPr id="3" name="Номер слайда 2"/>
          <p:cNvSpPr>
            <a:spLocks noGrp="1"/>
          </p:cNvSpPr>
          <p:nvPr>
            <p:ph type="sldNum" sz="quarter" idx="12"/>
          </p:nvPr>
        </p:nvSpPr>
        <p:spPr/>
        <p:txBody>
          <a:bodyPr/>
          <a:lstStyle/>
          <a:p>
            <a:fld id="{33D6E5A2-EC83-451F-A719-9AC1370DD5CF}" type="slidenum">
              <a:rPr smtClean="0">
                <a:solidFill>
                  <a:prstClr val="black">
                    <a:tint val="75000"/>
                  </a:prstClr>
                </a:solidFill>
              </a:rPr>
              <a:pPr/>
              <a:t>34</a:t>
            </a:fld>
            <a:endParaRPr dirty="0">
              <a:solidFill>
                <a:prstClr val="black">
                  <a:tint val="75000"/>
                </a:prstClr>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72008"/>
            <a:ext cx="8077200" cy="1052736"/>
          </a:xfrm>
        </p:spPr>
        <p:txBody>
          <a:bodyPr>
            <a:noAutofit/>
          </a:bodyPr>
          <a:lstStyle/>
          <a:p>
            <a:r>
              <a:rPr lang="ru-RU" sz="2800" b="1" dirty="0">
                <a:solidFill>
                  <a:schemeClr val="tx2"/>
                </a:solidFill>
              </a:rPr>
              <a:t>Приказ №П/0082 (технический план)</a:t>
            </a:r>
            <a:br>
              <a:rPr lang="ru-RU" sz="2800" b="1" dirty="0">
                <a:solidFill>
                  <a:schemeClr val="tx2"/>
                </a:solidFill>
              </a:rPr>
            </a:br>
            <a:r>
              <a:rPr lang="ru-RU" sz="2400" b="1" dirty="0">
                <a:solidFill>
                  <a:schemeClr val="tx2"/>
                </a:solidFill>
              </a:rPr>
              <a:t>Пункт 51</a:t>
            </a:r>
          </a:p>
        </p:txBody>
      </p:sp>
      <p:sp>
        <p:nvSpPr>
          <p:cNvPr id="6" name="Объект 5"/>
          <p:cNvSpPr>
            <a:spLocks noGrp="1"/>
          </p:cNvSpPr>
          <p:nvPr>
            <p:ph idx="1"/>
          </p:nvPr>
        </p:nvSpPr>
        <p:spPr>
          <a:xfrm>
            <a:off x="899592" y="1124744"/>
            <a:ext cx="8136904" cy="5472608"/>
          </a:xfrm>
        </p:spPr>
        <p:txBody>
          <a:bodyPr>
            <a:noAutofit/>
          </a:bodyPr>
          <a:lstStyle/>
          <a:p>
            <a:pPr algn="just">
              <a:buFont typeface="Wingdings" pitchFamily="2" charset="2" panose="05000000000000000000"/>
              <a:buChar char="q"/>
            </a:pPr>
            <a:r>
              <a:rPr lang="ru-RU" sz="2200" dirty="0">
                <a:solidFill>
                  <a:schemeClr val="tx2"/>
                </a:solidFill>
              </a:rPr>
              <a:t> В раздел "Характеристики объекта недвижимости" включаются следующие сведения о соответствующих объектах недвижимости:</a:t>
            </a:r>
          </a:p>
          <a:p>
            <a:pPr algn="just"/>
            <a:r>
              <a:rPr lang="ru-RU" sz="2200" dirty="0">
                <a:solidFill>
                  <a:schemeClr val="tx2"/>
                </a:solidFill>
              </a:rPr>
              <a:t>в строке 29 в случае, если сооружение представляет </a:t>
            </a:r>
            <a:r>
              <a:rPr lang="ru-RU" sz="2200" u="sng" dirty="0">
                <a:solidFill>
                  <a:schemeClr val="tx2"/>
                </a:solidFill>
              </a:rPr>
              <a:t>собой сложную вещь</a:t>
            </a:r>
            <a:r>
              <a:rPr lang="ru-RU" sz="2200" dirty="0">
                <a:solidFill>
                  <a:schemeClr val="tx2"/>
                </a:solidFill>
              </a:rPr>
              <a:t>, указываются сведения об объектах, входящих в состав такой сложной вещи: порядковый номер, вид объекта (здание, сооружение) и (или) вид его использования (например, склад, горячий цех), тип и значение его основной характеристики - протяженность в метрах с округлением до 1 метра; глубина, глубина залегания в метрах с округлением до 0,1 метра; площадь, площадь застройки в квадратных метрах с округлением до 0,1 квадратного метра; объем в кубических метрах с округлением до 1 кубического метра; высота в метрах с округлением до 0,1 метра;</a:t>
            </a:r>
          </a:p>
          <a:p>
            <a:pPr algn="just"/>
            <a:endParaRPr lang="ru-RU" sz="2200" dirty="0">
              <a:solidFill>
                <a:schemeClr val="tx2"/>
              </a:solidFill>
            </a:endParaRPr>
          </a:p>
          <a:p>
            <a:endParaRPr lang="ru-RU" sz="2200" b="1" dirty="0">
              <a:solidFill>
                <a:schemeClr val="tx2"/>
              </a:solidFill>
            </a:endParaRPr>
          </a:p>
        </p:txBody>
      </p:sp>
      <p:sp>
        <p:nvSpPr>
          <p:cNvPr id="3" name="Номер слайда 2"/>
          <p:cNvSpPr>
            <a:spLocks noGrp="1"/>
          </p:cNvSpPr>
          <p:nvPr>
            <p:ph type="sldNum" sz="quarter" idx="12"/>
          </p:nvPr>
        </p:nvSpPr>
        <p:spPr/>
        <p:txBody>
          <a:bodyPr/>
          <a:lstStyle/>
          <a:p>
            <a:fld id="{33D6E5A2-EC83-451F-A719-9AC1370DD5CF}" type="slidenum">
              <a:rPr smtClean="0">
                <a:solidFill>
                  <a:prstClr val="black">
                    <a:tint val="75000"/>
                  </a:prstClr>
                </a:solidFill>
              </a:rPr>
              <a:pPr/>
              <a:t>35</a:t>
            </a:fld>
            <a:endParaRPr dirty="0">
              <a:solidFill>
                <a:prstClr val="black">
                  <a:tint val="75000"/>
                </a:prstClr>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87539"/>
            <a:ext cx="8077200" cy="648072"/>
          </a:xfrm>
        </p:spPr>
        <p:txBody>
          <a:bodyPr>
            <a:noAutofit/>
          </a:bodyPr>
          <a:lstStyle/>
          <a:p>
            <a:r>
              <a:rPr lang="ru-RU" sz="3000" b="1" dirty="0">
                <a:solidFill>
                  <a:schemeClr val="tx2"/>
                </a:solidFill>
              </a:rPr>
              <a:t>Сведения об адресе линейного объекта</a:t>
            </a:r>
          </a:p>
        </p:txBody>
      </p:sp>
      <p:sp>
        <p:nvSpPr>
          <p:cNvPr id="3" name="Объект 2"/>
          <p:cNvSpPr>
            <a:spLocks noGrp="1"/>
          </p:cNvSpPr>
          <p:nvPr>
            <p:ph idx="1"/>
          </p:nvPr>
        </p:nvSpPr>
        <p:spPr>
          <a:xfrm>
            <a:off x="887288" y="692696"/>
            <a:ext cx="8077200" cy="5904655"/>
          </a:xfrm>
        </p:spPr>
        <p:txBody>
          <a:bodyPr>
            <a:noAutofit/>
          </a:bodyPr>
          <a:lstStyle/>
          <a:p>
            <a:pPr marL="0" indent="0" algn="just">
              <a:buNone/>
            </a:pPr>
            <a:r>
              <a:rPr lang="ru-RU" sz="2000" b="1" dirty="0">
                <a:solidFill>
                  <a:schemeClr val="tx2"/>
                </a:solidFill>
              </a:rPr>
              <a:t>Линейное Сооружение</a:t>
            </a:r>
            <a:r>
              <a:rPr lang="ru-RU" sz="2000" dirty="0">
                <a:solidFill>
                  <a:schemeClr val="tx2"/>
                </a:solidFill>
              </a:rPr>
              <a:t> – не является объектом адресации (п. 5 Постановление №1221 от 19.11.2014)</a:t>
            </a:r>
          </a:p>
          <a:p>
            <a:pPr algn="just">
              <a:buFont typeface="Wingdings" pitchFamily="2" charset="2" panose="05000000000000000000"/>
              <a:buChar char="Ø"/>
            </a:pPr>
            <a:r>
              <a:rPr lang="ru-RU" sz="2000" b="1" dirty="0">
                <a:solidFill>
                  <a:schemeClr val="tx2"/>
                </a:solidFill>
              </a:rPr>
              <a:t>Объекты не являются объектами адресации</a:t>
            </a:r>
          </a:p>
          <a:p>
            <a:pPr marL="355600" indent="-355600" algn="just">
              <a:buNone/>
            </a:pPr>
            <a:r>
              <a:rPr lang="ru-RU" sz="2000" b="1" dirty="0">
                <a:solidFill>
                  <a:schemeClr val="tx2"/>
                </a:solidFill>
              </a:rPr>
              <a:t>      (п.51 Приказа  №П/0082)</a:t>
            </a:r>
          </a:p>
          <a:p>
            <a:pPr algn="just"/>
            <a:r>
              <a:rPr lang="ru-RU" sz="2000" dirty="0">
                <a:solidFill>
                  <a:schemeClr val="tx2"/>
                </a:solidFill>
              </a:rPr>
              <a:t>Указываются сведения об ином месте нахождения объекта недвижимости с указанием адресообразующих элементов в последовательности, определенной Постановлением №1221</a:t>
            </a:r>
          </a:p>
          <a:p>
            <a:pPr algn="just"/>
            <a:r>
              <a:rPr lang="ru-RU" sz="2000" dirty="0">
                <a:solidFill>
                  <a:schemeClr val="tx2"/>
                </a:solidFill>
              </a:rPr>
              <a:t>Заполняется реквизит «Сведения об ином месте нахождения объекта недвижимости, не являющегося объектом адресации, в структурированном виде» с указанием адресообразующих элементов в последовательности, определенной пунктами 44 - 48, 50 - 51(1) Постановления №1221.</a:t>
            </a:r>
          </a:p>
          <a:p>
            <a:pPr marL="0" indent="0" algn="just">
              <a:buNone/>
            </a:pPr>
            <a:endParaRPr lang="ru-RU" sz="2200" dirty="0">
              <a:solidFill>
                <a:schemeClr val="tx2"/>
              </a:solidFill>
            </a:endParaRPr>
          </a:p>
          <a:p>
            <a:pPr marL="363538" indent="-363538"/>
            <a:endParaRPr lang="ru-RU" sz="2200" dirty="0"/>
          </a:p>
          <a:p>
            <a:endParaRPr lang="ru-RU" sz="2400" dirty="0"/>
          </a:p>
          <a:p>
            <a:endParaRPr lang="ru-RU" sz="2400" dirty="0"/>
          </a:p>
        </p:txBody>
      </p:sp>
      <p:sp>
        <p:nvSpPr>
          <p:cNvPr id="4" name="Номер слайда 3"/>
          <p:cNvSpPr>
            <a:spLocks noGrp="1"/>
          </p:cNvSpPr>
          <p:nvPr>
            <p:ph type="sldNum" sz="quarter" idx="12"/>
          </p:nvPr>
        </p:nvSpPr>
        <p:spPr/>
        <p:txBody>
          <a:bodyPr/>
          <a:lstStyle/>
          <a:p>
            <a:fld id="{33D6E5A2-EC83-451F-A719-9AC1370DD5CF}" type="slidenum">
              <a:rPr lang="ru-RU" smtClean="0"/>
              <a:pPr/>
              <a:t>36</a:t>
            </a:fld>
            <a:endParaRPr kumimoji="0" lang="ru-RU"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33D6E5A2-EC83-451F-A719-9AC1370DD5CF}" type="slidenum">
              <a:rPr smtClean="0">
                <a:solidFill>
                  <a:prstClr val="black">
                    <a:tint val="75000"/>
                  </a:prstClr>
                </a:solidFill>
              </a:rPr>
              <a:pPr/>
              <a:t>37</a:t>
            </a:fld>
            <a:endParaRPr dirty="0">
              <a:solidFill>
                <a:prstClr val="black">
                  <a:tint val="75000"/>
                </a:prstClr>
              </a:solidFill>
            </a:endParaRPr>
          </a:p>
        </p:txBody>
      </p:sp>
      <p:sp>
        <p:nvSpPr>
          <p:cNvPr id="12" name="Заголовок 1"/>
          <p:cNvSpPr txBox="1"/>
          <p:nvPr/>
        </p:nvSpPr>
        <p:spPr>
          <a:xfrm>
            <a:off x="872836" y="116631"/>
            <a:ext cx="8091652" cy="1060229"/>
          </a:xfrm>
          <a:prstGeom prst="rect">
            <a:avLst/>
          </a:prstGeom>
        </p:spPr>
        <p:txBody>
          <a:bodyPr vert="horz" lIns="91440" tIns="45720" rIns="91440" bIns="45720" rtlCol="0" anchor="ctr" anchorCtr="0">
            <a:noAutofit/>
          </a:bodyPr>
          <a:lstStyle>
            <a:lvl1pPr algn="l" defTabSz="914400" rtl="0" eaLnBrk="1" latinLnBrk="0" hangingPunct="1">
              <a:spcBef>
                <a:spcPct val="0"/>
              </a:spcBef>
              <a:buNone/>
              <a:defRPr kumimoji="0" lang="ru-RU" sz="4400" kern="1200">
                <a:solidFill>
                  <a:schemeClr val="tx1"/>
                </a:solidFill>
                <a:latin typeface="+mj-lt"/>
                <a:ea typeface="+mj-ea"/>
                <a:cs typeface="+mj-cs"/>
              </a:defRPr>
            </a:lvl1pPr>
          </a:lstStyle>
          <a:p>
            <a:r>
              <a:rPr lang="ru-RU" sz="3600" b="1" dirty="0">
                <a:solidFill>
                  <a:schemeClr val="tx2"/>
                </a:solidFill>
              </a:rPr>
              <a:t>Приказ №П/0082 (технический план)</a:t>
            </a:r>
          </a:p>
          <a:p>
            <a:r>
              <a:rPr lang="ru-RU" sz="3200" b="1" dirty="0">
                <a:solidFill>
                  <a:schemeClr val="tx2"/>
                </a:solidFill>
              </a:rPr>
              <a:t>Пункт 51</a:t>
            </a:r>
          </a:p>
        </p:txBody>
      </p:sp>
      <p:sp>
        <p:nvSpPr>
          <p:cNvPr id="7" name="Объект 5"/>
          <p:cNvSpPr>
            <a:spLocks noGrp="1"/>
          </p:cNvSpPr>
          <p:nvPr>
            <p:ph idx="1"/>
          </p:nvPr>
        </p:nvSpPr>
        <p:spPr>
          <a:xfrm>
            <a:off x="767880" y="1196752"/>
            <a:ext cx="8280920" cy="5544616"/>
          </a:xfrm>
        </p:spPr>
        <p:txBody>
          <a:bodyPr>
            <a:noAutofit/>
          </a:bodyPr>
          <a:lstStyle/>
          <a:p>
            <a:pPr algn="just">
              <a:buFont typeface="Wingdings" pitchFamily="2" charset="2" panose="05000000000000000000"/>
              <a:buChar char="Ø"/>
            </a:pPr>
            <a:r>
              <a:rPr lang="ru-RU" sz="2200" b="1" dirty="0">
                <a:solidFill>
                  <a:schemeClr val="tx2"/>
                </a:solidFill>
              </a:rPr>
              <a:t>Обязательные элементы (п.44 Постановления №1221)</a:t>
            </a:r>
          </a:p>
          <a:p>
            <a:pPr marL="0" indent="0" algn="just">
              <a:buNone/>
            </a:pPr>
            <a:r>
              <a:rPr lang="ru-RU" sz="2000" dirty="0">
                <a:solidFill>
                  <a:schemeClr val="tx2"/>
                </a:solidFill>
              </a:rPr>
              <a:t>а) наименование страны (Российская Федерация);</a:t>
            </a:r>
          </a:p>
          <a:p>
            <a:pPr marL="0" indent="0" algn="just">
              <a:buNone/>
            </a:pPr>
            <a:r>
              <a:rPr lang="ru-RU" sz="2000" dirty="0">
                <a:solidFill>
                  <a:schemeClr val="tx2"/>
                </a:solidFill>
              </a:rPr>
              <a:t>б) наименование субъекта РФ;</a:t>
            </a:r>
          </a:p>
          <a:p>
            <a:pPr marL="0" indent="0" algn="just">
              <a:buNone/>
            </a:pPr>
            <a:r>
              <a:rPr lang="ru-RU" sz="2000" dirty="0">
                <a:solidFill>
                  <a:schemeClr val="tx2"/>
                </a:solidFill>
              </a:rPr>
              <a:t>в) наименование муниципального района, муниципального округа, городского округа или внутригородской территории (для городов федерального значения) в составе субъекта Российской Федерации, федеральной территории;</a:t>
            </a:r>
          </a:p>
          <a:p>
            <a:pPr marL="0" indent="0" algn="just">
              <a:buNone/>
            </a:pPr>
            <a:r>
              <a:rPr lang="ru-RU" sz="2000" dirty="0">
                <a:solidFill>
                  <a:schemeClr val="tx2"/>
                </a:solidFill>
              </a:rPr>
              <a:t>д) наименование населенного пункта;</a:t>
            </a:r>
          </a:p>
          <a:p>
            <a:pPr marL="0" indent="0" algn="just">
              <a:buNone/>
            </a:pPr>
            <a:r>
              <a:rPr lang="ru-RU" sz="2000" dirty="0">
                <a:solidFill>
                  <a:schemeClr val="tx2"/>
                </a:solidFill>
              </a:rPr>
              <a:t>е) наименование элемента планировочной структуры;</a:t>
            </a:r>
          </a:p>
          <a:p>
            <a:pPr marL="0" indent="0" algn="just">
              <a:buNone/>
            </a:pPr>
            <a:r>
              <a:rPr lang="ru-RU" sz="2000" dirty="0">
                <a:solidFill>
                  <a:schemeClr val="tx2"/>
                </a:solidFill>
              </a:rPr>
              <a:t>ж) наименование элемента улично-дорожной сети;</a:t>
            </a:r>
          </a:p>
          <a:p>
            <a:pPr marL="0" indent="0" algn="just">
              <a:buNone/>
            </a:pPr>
            <a:r>
              <a:rPr lang="ru-RU" sz="2000" dirty="0">
                <a:solidFill>
                  <a:schemeClr val="tx2"/>
                </a:solidFill>
              </a:rPr>
              <a:t>з) </a:t>
            </a:r>
            <a:r>
              <a:rPr lang="ru-RU" sz="2000" i="1" dirty="0">
                <a:solidFill>
                  <a:schemeClr val="tx2"/>
                </a:solidFill>
              </a:rPr>
              <a:t>наименование объекта адресации "земельный участок" и номер земельного участка или тип и номер здания (строения), сооружения;</a:t>
            </a:r>
          </a:p>
          <a:p>
            <a:pPr marL="0" indent="0" algn="just">
              <a:buNone/>
            </a:pPr>
            <a:r>
              <a:rPr lang="ru-RU" sz="2000" i="1" dirty="0">
                <a:solidFill>
                  <a:schemeClr val="tx2"/>
                </a:solidFill>
              </a:rPr>
              <a:t>к) тип и номер помещения, расположенного в здании или сооружении, или наименование объекта адресации "машино-место" и номер машино-места в здании, сооружении.</a:t>
            </a:r>
          </a:p>
          <a:p>
            <a:pPr marL="0" indent="0" algn="r">
              <a:buNone/>
            </a:pPr>
            <a:endParaRPr lang="ru-RU" sz="1800" b="1" dirty="0">
              <a:solidFill>
                <a:srgbClr val="FF0000"/>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33D6E5A2-EC83-451F-A719-9AC1370DD5CF}" type="slidenum">
              <a:rPr smtClean="0">
                <a:solidFill>
                  <a:prstClr val="black">
                    <a:tint val="75000"/>
                  </a:prstClr>
                </a:solidFill>
              </a:rPr>
              <a:pPr/>
              <a:t>38</a:t>
            </a:fld>
            <a:endParaRPr dirty="0">
              <a:solidFill>
                <a:prstClr val="black">
                  <a:tint val="75000"/>
                </a:prstClr>
              </a:solidFill>
            </a:endParaRPr>
          </a:p>
        </p:txBody>
      </p:sp>
      <p:sp>
        <p:nvSpPr>
          <p:cNvPr id="12" name="Заголовок 1"/>
          <p:cNvSpPr txBox="1"/>
          <p:nvPr/>
        </p:nvSpPr>
        <p:spPr>
          <a:xfrm>
            <a:off x="872836" y="116631"/>
            <a:ext cx="8091652" cy="864097"/>
          </a:xfrm>
          <a:prstGeom prst="rect">
            <a:avLst/>
          </a:prstGeom>
        </p:spPr>
        <p:txBody>
          <a:bodyPr vert="horz" lIns="91440" tIns="45720" rIns="91440" bIns="45720" rtlCol="0" anchor="ctr" anchorCtr="0">
            <a:noAutofit/>
          </a:bodyPr>
          <a:lstStyle>
            <a:lvl1pPr algn="l" defTabSz="914400" rtl="0" eaLnBrk="1" latinLnBrk="0" hangingPunct="1">
              <a:spcBef>
                <a:spcPct val="0"/>
              </a:spcBef>
              <a:buNone/>
              <a:defRPr kumimoji="0" lang="ru-RU" sz="4400" kern="1200">
                <a:solidFill>
                  <a:schemeClr val="tx1"/>
                </a:solidFill>
                <a:latin typeface="+mj-lt"/>
                <a:ea typeface="+mj-ea"/>
                <a:cs typeface="+mj-cs"/>
              </a:defRPr>
            </a:lvl1pPr>
          </a:lstStyle>
          <a:p>
            <a:r>
              <a:rPr lang="ru-RU" sz="3000" b="1" dirty="0">
                <a:solidFill>
                  <a:schemeClr val="tx2"/>
                </a:solidFill>
              </a:rPr>
              <a:t>Приказ №П/0082 (технический план)</a:t>
            </a:r>
          </a:p>
          <a:p>
            <a:r>
              <a:rPr lang="ru-RU" sz="3000" b="1" dirty="0">
                <a:solidFill>
                  <a:schemeClr val="tx2"/>
                </a:solidFill>
              </a:rPr>
              <a:t>Пункт 51</a:t>
            </a:r>
          </a:p>
        </p:txBody>
      </p:sp>
      <p:sp>
        <p:nvSpPr>
          <p:cNvPr id="7" name="Объект 5"/>
          <p:cNvSpPr>
            <a:spLocks noGrp="1"/>
          </p:cNvSpPr>
          <p:nvPr>
            <p:ph idx="1"/>
          </p:nvPr>
        </p:nvSpPr>
        <p:spPr>
          <a:xfrm>
            <a:off x="767880" y="980728"/>
            <a:ext cx="8280920" cy="5760640"/>
          </a:xfrm>
        </p:spPr>
        <p:txBody>
          <a:bodyPr>
            <a:noAutofit/>
          </a:bodyPr>
          <a:lstStyle/>
          <a:p>
            <a:pPr algn="just">
              <a:buFont typeface="Wingdings" pitchFamily="2" charset="2" panose="05000000000000000000"/>
              <a:buChar char="q"/>
            </a:pPr>
            <a:r>
              <a:rPr lang="ru-RU" sz="2000" b="1" dirty="0">
                <a:solidFill>
                  <a:schemeClr val="tx2"/>
                </a:solidFill>
              </a:rPr>
              <a:t>В строке "Дополнительные сведения о месте нахождения объекта недвижимости" указываются </a:t>
            </a:r>
          </a:p>
          <a:p>
            <a:pPr algn="just">
              <a:buFont typeface="Wingdings" pitchFamily="2" charset="2" panose="05000000000000000000"/>
              <a:buChar char="Ø"/>
            </a:pPr>
            <a:r>
              <a:rPr lang="ru-RU" sz="2000" b="1" dirty="0">
                <a:solidFill>
                  <a:schemeClr val="tx2"/>
                </a:solidFill>
              </a:rPr>
              <a:t>ОКС расположен в границах СНТ, СОТ, территории гаражного назначения </a:t>
            </a:r>
          </a:p>
          <a:p>
            <a:pPr algn="just"/>
            <a:r>
              <a:rPr lang="ru-RU" sz="2000" dirty="0">
                <a:solidFill>
                  <a:schemeClr val="tx2"/>
                </a:solidFill>
              </a:rPr>
              <a:t>неструктурированная часть места нахождения земельного участка, в границах которого расположен такой объект недвижимости (включая наименование соответствующего садоводческого или огороднического некоммерческого товарищества, гаражного объединения и номер земельного участка)</a:t>
            </a:r>
          </a:p>
          <a:p>
            <a:pPr algn="just">
              <a:buFont typeface="Wingdings" pitchFamily="2" charset="2" panose="05000000000000000000"/>
              <a:buChar char="Ø"/>
            </a:pPr>
            <a:r>
              <a:rPr lang="ru-RU" sz="2000" b="1" dirty="0">
                <a:solidFill>
                  <a:schemeClr val="tx2"/>
                </a:solidFill>
              </a:rPr>
              <a:t>ОКС расположен в границах лесного участка:</a:t>
            </a:r>
          </a:p>
          <a:p>
            <a:pPr algn="just"/>
            <a:r>
              <a:rPr lang="ru-RU" sz="2000" dirty="0">
                <a:solidFill>
                  <a:schemeClr val="tx2"/>
                </a:solidFill>
              </a:rPr>
              <a:t>наименование лесничества, номера лесных кварталов, к которым относится лесной участок</a:t>
            </a:r>
          </a:p>
          <a:p>
            <a:pPr algn="just">
              <a:buFont typeface="Wingdings" pitchFamily="2" charset="2" panose="05000000000000000000"/>
              <a:buChar char="Ø"/>
            </a:pPr>
            <a:r>
              <a:rPr lang="ru-RU" sz="2000" b="1" dirty="0">
                <a:solidFill>
                  <a:schemeClr val="tx2"/>
                </a:solidFill>
              </a:rPr>
              <a:t>Гидротехническое сооружение</a:t>
            </a:r>
          </a:p>
          <a:p>
            <a:pPr algn="just"/>
            <a:r>
              <a:rPr lang="ru-RU" sz="2000" dirty="0">
                <a:solidFill>
                  <a:schemeClr val="tx2"/>
                </a:solidFill>
              </a:rPr>
              <a:t>помимо сведений об адресе (при его наличии) или сведений об ином месте нахождения объекта недвижимости указывается наименование водного объекта, на котором (в акватории или части акватории которого) расположено такое сооружение.</a:t>
            </a:r>
          </a:p>
          <a:p>
            <a:pPr algn="just"/>
            <a:endParaRPr lang="ru-RU" sz="2000" dirty="0">
              <a:solidFill>
                <a:schemeClr val="tx2"/>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br>
              <a:rPr lang="ru-RU" sz="3600" b="1" dirty="0">
                <a:solidFill>
                  <a:srgbClr val="0000FF"/>
                </a:solidFill>
                <a:cs typeface="Arial" pitchFamily="34" charset="0"/>
              </a:rPr>
            </a:br>
            <a:r>
              <a:rPr lang="ru-RU" sz="3600" b="1" u="sng" dirty="0">
                <a:solidFill>
                  <a:schemeClr val="tx2">
                    <a:lumMod val="50000"/>
                  </a:schemeClr>
                </a:solidFill>
                <a:cs typeface="Arial" pitchFamily="34" charset="0"/>
              </a:rPr>
              <a:t>А СРО «МСКИ»</a:t>
            </a:r>
            <a:endParaRPr lang="ru-RU" sz="3600" u="sng" dirty="0">
              <a:solidFill>
                <a:schemeClr val="tx2">
                  <a:lumMod val="50000"/>
                </a:schemeClr>
              </a:solidFill>
            </a:endParaRPr>
          </a:p>
        </p:txBody>
      </p:sp>
      <p:sp>
        <p:nvSpPr>
          <p:cNvPr id="4" name="Номер слайда 3"/>
          <p:cNvSpPr>
            <a:spLocks noGrp="1"/>
          </p:cNvSpPr>
          <p:nvPr>
            <p:ph type="sldNum" sz="quarter" idx="12"/>
          </p:nvPr>
        </p:nvSpPr>
        <p:spPr/>
        <p:txBody>
          <a:bodyPr/>
          <a:lstStyle/>
          <a:p>
            <a:fld id="{33D6E5A2-EC83-451F-A719-9AC1370DD5CF}" type="slidenum">
              <a:rPr lang="ru-RU" smtClean="0"/>
              <a:pPr/>
              <a:t>39</a:t>
            </a:fld>
            <a:endParaRPr kumimoji="0" lang="ru-RU"/>
          </a:p>
        </p:txBody>
      </p:sp>
      <p:sp>
        <p:nvSpPr>
          <p:cNvPr id="3" name="Объект 2"/>
          <p:cNvSpPr>
            <a:spLocks noGrp="1"/>
          </p:cNvSpPr>
          <p:nvPr>
            <p:ph idx="1"/>
          </p:nvPr>
        </p:nvSpPr>
        <p:spPr>
          <a:xfrm>
            <a:off x="887288" y="1596413"/>
            <a:ext cx="8077200" cy="4760309"/>
          </a:xfrm>
        </p:spPr>
        <p:txBody>
          <a:bodyPr>
            <a:normAutofit/>
          </a:bodyPr>
          <a:lstStyle/>
          <a:p>
            <a:pPr marL="0" indent="0">
              <a:spcBef>
                <a:spcPts val="0"/>
              </a:spcBef>
              <a:buNone/>
            </a:pPr>
            <a:endParaRPr lang="ru-RU" sz="2200" b="1" u="sng" dirty="0">
              <a:solidFill>
                <a:schemeClr val="tx1">
                  <a:lumMod val="95000"/>
                  <a:lumOff val="5000"/>
                </a:schemeClr>
              </a:solidFill>
              <a:cs typeface="Arial" pitchFamily="34" charset="0"/>
            </a:endParaRPr>
          </a:p>
          <a:p>
            <a:pPr marL="0" indent="0">
              <a:spcBef>
                <a:spcPts val="0"/>
              </a:spcBef>
              <a:buNone/>
            </a:pPr>
            <a:endParaRPr lang="ru-RU" sz="2200" b="1" u="sng" dirty="0">
              <a:solidFill>
                <a:schemeClr val="tx1">
                  <a:lumMod val="95000"/>
                  <a:lumOff val="5000"/>
                </a:schemeClr>
              </a:solidFill>
              <a:cs typeface="Arial" pitchFamily="34" charset="0"/>
            </a:endParaRPr>
          </a:p>
          <a:p>
            <a:pPr marL="0" indent="0">
              <a:spcBef>
                <a:spcPts val="0"/>
              </a:spcBef>
              <a:buNone/>
            </a:pPr>
            <a:r>
              <a:rPr lang="ru-RU" sz="2200" dirty="0">
                <a:solidFill>
                  <a:schemeClr val="tx1">
                    <a:lumMod val="95000"/>
                    <a:lumOff val="5000"/>
                  </a:schemeClr>
                </a:solidFill>
                <a:cs typeface="Arial" pitchFamily="34" charset="0"/>
              </a:rPr>
              <a:t>620144, г. Екатеринбург, ул. Московская</a:t>
            </a:r>
            <a:endParaRPr lang="en-US" sz="2200" dirty="0">
              <a:solidFill>
                <a:schemeClr val="tx1">
                  <a:lumMod val="95000"/>
                  <a:lumOff val="5000"/>
                </a:schemeClr>
              </a:solidFill>
              <a:cs typeface="Arial" pitchFamily="34" charset="0"/>
            </a:endParaRPr>
          </a:p>
          <a:p>
            <a:pPr marL="0" indent="0">
              <a:spcBef>
                <a:spcPts val="0"/>
              </a:spcBef>
              <a:buNone/>
            </a:pPr>
            <a:r>
              <a:rPr lang="ru-RU" sz="2200" dirty="0">
                <a:solidFill>
                  <a:schemeClr val="tx1">
                    <a:lumMod val="95000"/>
                    <a:lumOff val="5000"/>
                  </a:schemeClr>
                </a:solidFill>
                <a:cs typeface="Arial" pitchFamily="34" charset="0"/>
              </a:rPr>
              <a:t>д. 195, офис 1126 (11 этаж)</a:t>
            </a:r>
            <a:endParaRPr lang="en-US" sz="2200" dirty="0">
              <a:solidFill>
                <a:schemeClr val="tx1">
                  <a:lumMod val="95000"/>
                  <a:lumOff val="5000"/>
                </a:schemeClr>
              </a:solidFill>
              <a:cs typeface="Arial" pitchFamily="34" charset="0"/>
            </a:endParaRPr>
          </a:p>
          <a:p>
            <a:pPr marL="0" indent="0">
              <a:spcBef>
                <a:spcPts val="0"/>
              </a:spcBef>
              <a:buNone/>
            </a:pPr>
            <a:r>
              <a:rPr lang="ru-RU" sz="2200" dirty="0">
                <a:solidFill>
                  <a:schemeClr val="tx1">
                    <a:lumMod val="95000"/>
                    <a:lumOff val="5000"/>
                  </a:schemeClr>
                </a:solidFill>
                <a:cs typeface="Arial" pitchFamily="34" charset="0"/>
              </a:rPr>
              <a:t>тел. 8 (800) 700-96-28 </a:t>
            </a:r>
            <a:endParaRPr lang="en-US" sz="2200" dirty="0">
              <a:solidFill>
                <a:schemeClr val="tx1">
                  <a:lumMod val="95000"/>
                  <a:lumOff val="5000"/>
                </a:schemeClr>
              </a:solidFill>
              <a:cs typeface="Arial" pitchFamily="34" charset="0"/>
            </a:endParaRPr>
          </a:p>
          <a:p>
            <a:pPr marL="0" indent="0">
              <a:spcBef>
                <a:spcPts val="0"/>
              </a:spcBef>
              <a:buNone/>
            </a:pPr>
            <a:r>
              <a:rPr lang="ru-RU" sz="2200" dirty="0">
                <a:solidFill>
                  <a:schemeClr val="tx1">
                    <a:lumMod val="95000"/>
                    <a:lumOff val="5000"/>
                  </a:schemeClr>
                </a:solidFill>
                <a:cs typeface="Arial" pitchFamily="34" charset="0"/>
              </a:rPr>
              <a:t>(звонок из регионов России бесплатный)</a:t>
            </a:r>
          </a:p>
          <a:p>
            <a:pPr marL="0" indent="0">
              <a:spcBef>
                <a:spcPts val="0"/>
              </a:spcBef>
              <a:buNone/>
            </a:pPr>
            <a:r>
              <a:rPr lang="ru-RU" sz="2200" dirty="0">
                <a:solidFill>
                  <a:schemeClr val="tx1">
                    <a:lumMod val="95000"/>
                    <a:lumOff val="5000"/>
                  </a:schemeClr>
                </a:solidFill>
                <a:cs typeface="Arial" pitchFamily="34" charset="0"/>
              </a:rPr>
              <a:t>e-</a:t>
            </a:r>
            <a:r>
              <a:rPr lang="ru-RU" sz="2200" dirty="0" err="1">
                <a:solidFill>
                  <a:schemeClr val="tx1">
                    <a:lumMod val="95000"/>
                    <a:lumOff val="5000"/>
                  </a:schemeClr>
                </a:solidFill>
                <a:cs typeface="Arial" pitchFamily="34" charset="0"/>
              </a:rPr>
              <a:t>mail</a:t>
            </a:r>
            <a:r>
              <a:rPr lang="ru-RU" sz="2200" dirty="0">
                <a:solidFill>
                  <a:schemeClr val="tx1">
                    <a:lumMod val="95000"/>
                    <a:lumOff val="5000"/>
                  </a:schemeClr>
                </a:solidFill>
                <a:cs typeface="Arial" pitchFamily="34" charset="0"/>
              </a:rPr>
              <a:t>:  </a:t>
            </a:r>
            <a:r>
              <a:rPr lang="en-US" sz="2200" dirty="0" err="1">
                <a:solidFill>
                  <a:schemeClr val="tx2">
                    <a:lumMod val="50000"/>
                  </a:schemeClr>
                </a:solidFill>
                <a:cs typeface="Arial" pitchFamily="34" charset="0"/>
                <a:hlinkClick r:id="rId2"/>
              </a:rPr>
              <a:t>office@sromski</a:t>
            </a:r>
            <a:r>
              <a:rPr lang="ru-RU" sz="2200" dirty="0">
                <a:solidFill>
                  <a:schemeClr val="tx2">
                    <a:lumMod val="50000"/>
                  </a:schemeClr>
                </a:solidFill>
                <a:cs typeface="Arial" pitchFamily="34" charset="0"/>
                <a:hlinkClick r:id="rId2"/>
              </a:rPr>
              <a:t>.</a:t>
            </a:r>
            <a:r>
              <a:rPr lang="en-US" sz="2200" dirty="0" err="1">
                <a:solidFill>
                  <a:schemeClr val="tx2">
                    <a:lumMod val="50000"/>
                  </a:schemeClr>
                </a:solidFill>
                <a:cs typeface="Arial" pitchFamily="34" charset="0"/>
                <a:hlinkClick r:id="rId2"/>
              </a:rPr>
              <a:t>ru</a:t>
            </a:r>
            <a:endParaRPr lang="ru-RU" sz="2200" dirty="0">
              <a:solidFill>
                <a:schemeClr val="tx2">
                  <a:lumMod val="50000"/>
                </a:schemeClr>
              </a:solidFill>
              <a:cs typeface="Arial" pitchFamily="34" charset="0"/>
            </a:endParaRPr>
          </a:p>
          <a:p>
            <a:pPr marL="0" indent="0">
              <a:spcBef>
                <a:spcPts val="0"/>
              </a:spcBef>
              <a:buNone/>
            </a:pPr>
            <a:r>
              <a:rPr lang="ru-RU" sz="2200" dirty="0">
                <a:solidFill>
                  <a:schemeClr val="tx1">
                    <a:lumMod val="95000"/>
                    <a:lumOff val="5000"/>
                  </a:schemeClr>
                </a:solidFill>
                <a:cs typeface="Arial" pitchFamily="34" charset="0"/>
              </a:rPr>
              <a:t>e-</a:t>
            </a:r>
            <a:r>
              <a:rPr lang="ru-RU" sz="2200" dirty="0" err="1">
                <a:solidFill>
                  <a:schemeClr val="tx1">
                    <a:lumMod val="95000"/>
                    <a:lumOff val="5000"/>
                  </a:schemeClr>
                </a:solidFill>
                <a:cs typeface="Arial" pitchFamily="34" charset="0"/>
              </a:rPr>
              <a:t>mail</a:t>
            </a:r>
            <a:r>
              <a:rPr lang="ru-RU" sz="2200" dirty="0">
                <a:solidFill>
                  <a:schemeClr val="tx1">
                    <a:lumMod val="95000"/>
                    <a:lumOff val="5000"/>
                  </a:schemeClr>
                </a:solidFill>
                <a:cs typeface="Arial" pitchFamily="34" charset="0"/>
              </a:rPr>
              <a:t> методического отдела :  </a:t>
            </a:r>
            <a:r>
              <a:rPr lang="en-US" sz="2200" dirty="0" err="1">
                <a:solidFill>
                  <a:srgbClr val="0000FF"/>
                </a:solidFill>
                <a:cs typeface="Arial" pitchFamily="34" charset="0"/>
              </a:rPr>
              <a:t>consultant</a:t>
            </a:r>
            <a:r>
              <a:rPr lang="en-US" sz="2200" dirty="0" err="1">
                <a:solidFill>
                  <a:srgbClr val="0000FF"/>
                </a:solidFill>
                <a:cs typeface="Arial" pitchFamily="34" charset="0"/>
                <a:hlinkClick r:id="rId2"/>
              </a:rPr>
              <a:t>@sro</a:t>
            </a:r>
            <a:r>
              <a:rPr lang="en-US" sz="2200" dirty="0" err="1">
                <a:solidFill>
                  <a:schemeClr val="tx2">
                    <a:lumMod val="50000"/>
                  </a:schemeClr>
                </a:solidFill>
                <a:cs typeface="Arial" pitchFamily="34" charset="0"/>
                <a:hlinkClick r:id="rId2"/>
              </a:rPr>
              <a:t>mski</a:t>
            </a:r>
            <a:r>
              <a:rPr lang="ru-RU" sz="2200" dirty="0">
                <a:solidFill>
                  <a:schemeClr val="tx2">
                    <a:lumMod val="50000"/>
                  </a:schemeClr>
                </a:solidFill>
                <a:cs typeface="Arial" pitchFamily="34" charset="0"/>
                <a:hlinkClick r:id="rId2"/>
              </a:rPr>
              <a:t>.</a:t>
            </a:r>
            <a:r>
              <a:rPr lang="en-US" sz="2200" dirty="0" err="1">
                <a:solidFill>
                  <a:schemeClr val="tx2">
                    <a:lumMod val="50000"/>
                  </a:schemeClr>
                </a:solidFill>
                <a:cs typeface="Arial" pitchFamily="34" charset="0"/>
                <a:hlinkClick r:id="rId2"/>
              </a:rPr>
              <a:t>ru</a:t>
            </a:r>
            <a:endParaRPr lang="ru-RU" sz="2200" dirty="0">
              <a:solidFill>
                <a:schemeClr val="tx2">
                  <a:lumMod val="50000"/>
                </a:schemeClr>
              </a:solidFill>
              <a:cs typeface="Arial" pitchFamily="34" charset="0"/>
            </a:endParaRPr>
          </a:p>
          <a:p>
            <a:pPr marL="0" indent="0">
              <a:spcBef>
                <a:spcPts val="0"/>
              </a:spcBef>
              <a:buNone/>
            </a:pPr>
            <a:r>
              <a:rPr lang="ru-RU" sz="2200" dirty="0">
                <a:solidFill>
                  <a:schemeClr val="tx2">
                    <a:lumMod val="50000"/>
                  </a:schemeClr>
                </a:solidFill>
                <a:cs typeface="Arial" pitchFamily="34" charset="0"/>
              </a:rPr>
              <a:t>сайт: </a:t>
            </a:r>
            <a:r>
              <a:rPr lang="en-US" sz="2200" dirty="0">
                <a:solidFill>
                  <a:schemeClr val="tx2">
                    <a:lumMod val="50000"/>
                  </a:schemeClr>
                </a:solidFill>
                <a:cs typeface="Arial" pitchFamily="34" charset="0"/>
                <a:hlinkClick r:id="rId3"/>
              </a:rPr>
              <a:t>www.sromski.ru</a:t>
            </a:r>
            <a:endParaRPr lang="ru-RU" sz="2200" dirty="0">
              <a:solidFill>
                <a:schemeClr val="tx2">
                  <a:lumMod val="50000"/>
                </a:schemeClr>
              </a:solidFill>
              <a:cs typeface="Arial" pitchFamily="34" charset="0"/>
            </a:endParaRPr>
          </a:p>
          <a:p>
            <a:pPr marL="0" indent="0">
              <a:spcBef>
                <a:spcPts val="0"/>
              </a:spcBef>
              <a:buNone/>
            </a:pPr>
            <a:endParaRPr lang="en-US" sz="2200" dirty="0">
              <a:solidFill>
                <a:schemeClr val="tx2">
                  <a:lumMod val="50000"/>
                </a:schemeClr>
              </a:solidFill>
              <a:cs typeface="Arial" pitchFamily="34" charset="0"/>
            </a:endParaRPr>
          </a:p>
          <a:p>
            <a:pPr marL="0" indent="0">
              <a:spcBef>
                <a:spcPts val="0"/>
              </a:spcBef>
              <a:buNone/>
            </a:pPr>
            <a:endParaRPr lang="ru-RU" sz="1800" dirty="0">
              <a:solidFill>
                <a:schemeClr val="tx2">
                  <a:lumMod val="50000"/>
                </a:schemeClr>
              </a:solidFill>
              <a:cs typeface="Arial" pitchFamily="34" charset="0"/>
            </a:endParaRPr>
          </a:p>
          <a:p>
            <a:pPr marL="0" indent="0" algn="r">
              <a:spcBef>
                <a:spcPts val="0"/>
              </a:spcBef>
              <a:buNone/>
            </a:pPr>
            <a:endParaRPr lang="en-US" sz="1800" b="1" dirty="0">
              <a:solidFill>
                <a:schemeClr val="accent1">
                  <a:lumMod val="50000"/>
                </a:schemeClr>
              </a:solidFill>
              <a:cs typeface="Arial" pitchFamily="34" charset="0"/>
            </a:endParaRPr>
          </a:p>
          <a:p>
            <a:pPr marL="0" indent="0" algn="r">
              <a:spcBef>
                <a:spcPts val="0"/>
              </a:spcBef>
              <a:buNone/>
            </a:pPr>
            <a:endParaRPr lang="en-US" sz="1800" b="1" dirty="0">
              <a:solidFill>
                <a:schemeClr val="accent1">
                  <a:lumMod val="50000"/>
                </a:schemeClr>
              </a:solidFill>
              <a:cs typeface="Arial" pitchFamily="34" charset="0"/>
            </a:endParaRPr>
          </a:p>
          <a:p>
            <a:pPr marL="0" indent="0" algn="ctr">
              <a:spcBef>
                <a:spcPts val="0"/>
              </a:spcBef>
              <a:buNone/>
            </a:pPr>
            <a:r>
              <a:rPr lang="ru-RU" sz="2800" b="1" i="1" dirty="0">
                <a:solidFill>
                  <a:schemeClr val="accent1">
                    <a:lumMod val="50000"/>
                  </a:schemeClr>
                </a:solidFill>
                <a:cs typeface="Arial" pitchFamily="34" charset="0"/>
              </a:rPr>
              <a:t>БЛАГОДАРЮ ЗА ВНИМАНИЕ</a:t>
            </a:r>
            <a:endParaRPr lang="ru-RU" sz="1800" dirty="0"/>
          </a:p>
          <a:p>
            <a:pPr marL="0" indent="0">
              <a:buNone/>
            </a:pPr>
            <a:endParaRPr lang="ru-RU" dirty="0"/>
          </a:p>
        </p:txBody>
      </p:sp>
      <p:pic>
        <p:nvPicPr>
          <p:cNvPr id="6147" name="Picture 3"/>
          <p:cNvPicPr>
            <a:picLocks noChangeAspect="1" noChangeArrowheads="1"/>
          </p:cNvPicPr>
          <p:nvPr/>
        </p:nvPicPr>
        <p:blipFill>
          <a:blip r:embed="rId4"/>
          <a:srcRect/>
          <a:stretch/>
        </p:blipFill>
        <p:spPr bwMode="auto">
          <a:xfrm>
            <a:off x="5868145" y="188640"/>
            <a:ext cx="3157537" cy="2700338"/>
          </a:xfrm>
          <a:prstGeom prst="rect">
            <a:avLst/>
          </a:prstGeom>
          <a:noFill/>
          <a:ln>
            <a:noFill/>
          </a:ln>
          <a:effectLst/>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wipe dir="d"/>
      </p:transition>
    </mc:Choice>
    <mc:Fallback>
      <p:transition spd="slow">
        <p:wipe dir="d"/>
      </p:transition>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Обучение">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Liberation Sans"/>
        <a:cs typeface="Liberation Sans"/>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Liberation Sans"/>
        <a:cs typeface="Liberation Sans"/>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Liberation Sans"/>
        <a:cs typeface="Liberation Sans"/>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Liberation Sans"/>
        <a:cs typeface="Liberation Sans"/>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
  <TotalTime>0</TotalTime>
  <Pages>0</Pages>
  <Words>4442</Words>
  <Characters>0</Characters>
  <CharactersWithSpaces>0</CharactersWithSpaces>
  <Application>Р7-Офис/2026.1.2.1942</Application>
  <DocSecurity>0</DocSecurity>
  <PresentationFormat>Экран (4:3)</PresentationFormat>
  <Lines>0</Lines>
  <Paragraphs>339</Paragraphs>
  <Slides>39</Slides>
  <Notes>36</Notes>
  <HiddenSlides>0</HiddenSlides>
  <MMClips>0</MMClips>
  <ScaleCrop>0</ScaleCrop>
  <HeadingPairs>
    <vt:vector size="4" baseType="variant">
      <vt:variant>
        <vt:lpstr>Theme</vt:lpstr>
      </vt:variant>
      <vt:variant>
        <vt:i4>1</vt:i4>
      </vt:variant>
      <vt:variant>
        <vt:lpstr>Slide Titles</vt:lpstr>
      </vt:variant>
      <vt:variant>
        <vt:i4>39</vt:i4>
      </vt:variant>
    </vt:vector>
  </HeadingPairs>
  <TitlesOfParts>
    <vt:vector size="40"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Manager/>
  <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identifier/>
  <dc:language/>
  <cp:lastModifiedBy>surkova_ov</cp:lastModifiedBy>
  <cp:revision>1</cp:revision>
  <dcterms:created xsi:type="dcterms:W3CDTF">2016-02-02T11:04:12Z</dcterms:created>
  <dcterms:modified xsi:type="dcterms:W3CDTF">2026-09-17T07:05:38Z</dcterms:modified>
  <cp:category/>
  <cp:contentStatus/>
  <cp:version/>
</cp:coreProperties>
</file>